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4" r:id="rId2"/>
    <p:sldId id="265" r:id="rId3"/>
    <p:sldId id="263" r:id="rId4"/>
    <p:sldId id="256" r:id="rId5"/>
    <p:sldId id="259" r:id="rId6"/>
    <p:sldId id="260" r:id="rId7"/>
    <p:sldId id="261" r:id="rId8"/>
    <p:sldId id="262" r:id="rId9"/>
    <p:sldId id="257" r:id="rId10"/>
    <p:sldId id="267" r:id="rId11"/>
    <p:sldId id="268" r:id="rId12"/>
    <p:sldId id="266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7EEF56-AF01-482D-8897-03805D42A5F0}" type="doc">
      <dgm:prSet loTypeId="urn:microsoft.com/office/officeart/2008/layout/VerticalCurvedList" loCatId="list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zh-TW" altLang="en-US"/>
        </a:p>
      </dgm:t>
    </dgm:pt>
    <dgm:pt modelId="{FD86508D-C749-46BE-9C0B-252E0A03175B}">
      <dgm:prSet phldrT="[文字]"/>
      <dgm:spPr>
        <a:xfrm>
          <a:off x="451137" y="298949"/>
          <a:ext cx="6837452" cy="598282"/>
        </a:xfr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原就讀學區未設置適性群別或產業特殊類科</a:t>
          </a:r>
        </a:p>
      </dgm:t>
    </dgm:pt>
    <dgm:pt modelId="{48531431-C640-48EC-9BBD-61F2004D7B4E}" type="parTrans" cxnId="{47FB0F8F-D251-48BA-ADE3-4F1ED0CB1DD2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451A33EE-0F18-45FA-A84E-F89B16632175}" type="sibTrans" cxnId="{47FB0F8F-D251-48BA-ADE3-4F1ED0CB1DD2}">
      <dgm:prSet/>
      <dgm:spPr>
        <a:xfrm>
          <a:off x="-5409750" y="-828372"/>
          <a:ext cx="6441470" cy="6441470"/>
        </a:xfrm>
        <a:noFill/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gm:spPr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AAEA369D-0E0E-4901-AEF7-AE0FABEEDC69}">
      <dgm:prSet phldrT="[文字]"/>
      <dgm:spPr>
        <a:xfrm>
          <a:off x="879848" y="1196085"/>
          <a:ext cx="6408741" cy="598282"/>
        </a:xfr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因搬家遷徙至本區居住者</a:t>
          </a:r>
        </a:p>
      </dgm:t>
    </dgm:pt>
    <dgm:pt modelId="{9906F1E7-BC4F-4DDC-AB86-45F57F2515ED}" type="parTrans" cxnId="{E10471CC-FC55-4243-BC6A-F038772703CF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7D0EB60E-B984-4F4E-B45C-3725F90C299C}" type="sibTrans" cxnId="{E10471CC-FC55-4243-BC6A-F038772703CF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353A6386-A744-4B00-8851-DC63F0946C8F}">
      <dgm:prSet phldrT="[文字]"/>
      <dgm:spPr>
        <a:xfrm>
          <a:off x="1011428" y="2093221"/>
          <a:ext cx="6277161" cy="598282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跨區學生申請返回本區戶籍所在地就讀</a:t>
          </a:r>
        </a:p>
      </dgm:t>
    </dgm:pt>
    <dgm:pt modelId="{BFCDE4D9-3115-466F-AEF8-C9CEF0548972}" type="parTrans" cxnId="{83DF7D2A-B24A-429F-8A2C-40AA96495D22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FE51A1CA-FD74-4705-8B48-FEE720A8E1A7}" type="sibTrans" cxnId="{83DF7D2A-B24A-429F-8A2C-40AA96495D22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F31FF26B-48A7-4546-A3CC-EE8BAA38DDE9}">
      <dgm:prSet phldrT="[文字]"/>
      <dgm:spPr>
        <a:xfrm>
          <a:off x="879848" y="2990357"/>
          <a:ext cx="6408741" cy="598282"/>
        </a:xfrm>
        <a:gradFill rotWithShape="0">
          <a:gsLst>
            <a:gs pos="0">
              <a:srgbClr val="4BACC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BACC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BACC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臺商子女學校或海外返國就讀</a:t>
          </a:r>
          <a:r>
            <a:rPr lang="en-US" altLang="zh-TW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(</a:t>
          </a:r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戶籍不在本縣者</a:t>
          </a:r>
          <a:r>
            <a:rPr lang="en-US" altLang="zh-TW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)</a:t>
          </a:r>
          <a:endParaRPr lang="zh-TW" altLang="en-US" b="1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</dgm:t>
    </dgm:pt>
    <dgm:pt modelId="{C45A9C26-291B-4888-B81D-D66CDA61F055}" type="parTrans" cxnId="{6F269914-7C65-4B0D-A31F-65625C269472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83CF4BBD-C4D6-42E3-8E50-8CF07A10E185}" type="sibTrans" cxnId="{6F269914-7C65-4B0D-A31F-65625C269472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23DE841E-1F55-42CA-8FE3-6641073BF411}">
      <dgm:prSet phldrT="[文字]"/>
      <dgm:spPr>
        <a:xfrm>
          <a:off x="451137" y="3887493"/>
          <a:ext cx="6837452" cy="598282"/>
        </a:xfrm>
        <a:gradFill rotWithShape="0">
          <a:gsLst>
            <a:gs pos="0">
              <a:srgbClr val="F7964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7964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7964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其他特殊原因</a:t>
          </a:r>
        </a:p>
      </dgm:t>
    </dgm:pt>
    <dgm:pt modelId="{B8B9A280-8CE5-4B42-B1C9-B4F53C372A92}" type="parTrans" cxnId="{CFD04448-C054-4D0D-A2CC-BCA85E86946B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EEB52794-52A4-4118-859C-9D5B5B121259}" type="sibTrans" cxnId="{CFD04448-C054-4D0D-A2CC-BCA85E86946B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C456F6BB-C661-4D40-8BB4-C33A27D08A39}" type="pres">
      <dgm:prSet presAssocID="{BA7EEF56-AF01-482D-8897-03805D42A5F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6FEB6BE4-AA9B-4DFF-974D-4A3773B99717}" type="pres">
      <dgm:prSet presAssocID="{BA7EEF56-AF01-482D-8897-03805D42A5F0}" presName="Name1" presStyleCnt="0"/>
      <dgm:spPr/>
    </dgm:pt>
    <dgm:pt modelId="{27425C58-1CE4-48FE-8709-AF0EA22D1C74}" type="pres">
      <dgm:prSet presAssocID="{BA7EEF56-AF01-482D-8897-03805D42A5F0}" presName="cycle" presStyleCnt="0"/>
      <dgm:spPr/>
    </dgm:pt>
    <dgm:pt modelId="{B0293681-D7C8-4846-9D93-348F4CF2A018}" type="pres">
      <dgm:prSet presAssocID="{BA7EEF56-AF01-482D-8897-03805D42A5F0}" presName="srcNode" presStyleLbl="node1" presStyleIdx="0" presStyleCnt="5"/>
      <dgm:spPr/>
    </dgm:pt>
    <dgm:pt modelId="{C848A82E-AB00-4DFB-8002-DA6488437830}" type="pres">
      <dgm:prSet presAssocID="{BA7EEF56-AF01-482D-8897-03805D42A5F0}" presName="conn" presStyleLbl="parChTrans1D2" presStyleIdx="0" presStyleCnt="1"/>
      <dgm:spPr>
        <a:prstGeom prst="blockArc">
          <a:avLst>
            <a:gd name="adj1" fmla="val 18900000"/>
            <a:gd name="adj2" fmla="val 2700000"/>
            <a:gd name="adj3" fmla="val 335"/>
          </a:avLst>
        </a:prstGeom>
      </dgm:spPr>
      <dgm:t>
        <a:bodyPr/>
        <a:lstStyle/>
        <a:p>
          <a:endParaRPr lang="zh-TW" altLang="en-US"/>
        </a:p>
      </dgm:t>
    </dgm:pt>
    <dgm:pt modelId="{F0C6216E-3EB7-45F9-A99C-A6D8F768FFE4}" type="pres">
      <dgm:prSet presAssocID="{BA7EEF56-AF01-482D-8897-03805D42A5F0}" presName="extraNode" presStyleLbl="node1" presStyleIdx="0" presStyleCnt="5"/>
      <dgm:spPr/>
    </dgm:pt>
    <dgm:pt modelId="{92766C3A-1B80-4366-92B4-450C7B381070}" type="pres">
      <dgm:prSet presAssocID="{BA7EEF56-AF01-482D-8897-03805D42A5F0}" presName="dstNode" presStyleLbl="node1" presStyleIdx="0" presStyleCnt="5"/>
      <dgm:spPr/>
    </dgm:pt>
    <dgm:pt modelId="{87C32EE2-572F-4BE5-8A0C-937DB636B144}" type="pres">
      <dgm:prSet presAssocID="{FD86508D-C749-46BE-9C0B-252E0A03175B}" presName="text_1" presStyleLbl="node1" presStyleIdx="0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E583E0BE-2B7F-473F-8D75-0594A505B486}" type="pres">
      <dgm:prSet presAssocID="{FD86508D-C749-46BE-9C0B-252E0A03175B}" presName="accent_1" presStyleCnt="0"/>
      <dgm:spPr/>
    </dgm:pt>
    <dgm:pt modelId="{F86C117C-AAE0-48D2-843F-93FA4FFFAFCD}" type="pres">
      <dgm:prSet presAssocID="{FD86508D-C749-46BE-9C0B-252E0A03175B}" presName="accentRepeatNode" presStyleLbl="solidFgAcc1" presStyleIdx="0" presStyleCnt="5"/>
      <dgm:spPr>
        <a:xfrm>
          <a:off x="77211" y="224164"/>
          <a:ext cx="747852" cy="74785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gm:spPr>
    </dgm:pt>
    <dgm:pt modelId="{E9EB7000-EEF1-41C1-A9AF-46DE3ABA9938}" type="pres">
      <dgm:prSet presAssocID="{AAEA369D-0E0E-4901-AEF7-AE0FABEEDC69}" presName="text_2" presStyleLbl="node1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4E123BE5-6808-481A-8057-E071E3954EAE}" type="pres">
      <dgm:prSet presAssocID="{AAEA369D-0E0E-4901-AEF7-AE0FABEEDC69}" presName="accent_2" presStyleCnt="0"/>
      <dgm:spPr/>
    </dgm:pt>
    <dgm:pt modelId="{205BFE64-89B3-4879-8DA6-087207728515}" type="pres">
      <dgm:prSet presAssocID="{AAEA369D-0E0E-4901-AEF7-AE0FABEEDC69}" presName="accentRepeatNode" presStyleLbl="solidFgAcc1" presStyleIdx="1" presStyleCnt="5"/>
      <dgm:spPr>
        <a:xfrm>
          <a:off x="505922" y="1121300"/>
          <a:ext cx="747852" cy="74785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gm:spPr>
    </dgm:pt>
    <dgm:pt modelId="{E4FF4302-3C06-4B82-AB1B-4AE28D155572}" type="pres">
      <dgm:prSet presAssocID="{353A6386-A744-4B00-8851-DC63F0946C8F}" presName="text_3" presStyleLbl="node1" presStyleIdx="2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1F6B5742-B79B-4869-BD82-D667794F87E2}" type="pres">
      <dgm:prSet presAssocID="{353A6386-A744-4B00-8851-DC63F0946C8F}" presName="accent_3" presStyleCnt="0"/>
      <dgm:spPr/>
    </dgm:pt>
    <dgm:pt modelId="{5B008F7F-FB57-4E27-91DE-4C6153DD672E}" type="pres">
      <dgm:prSet presAssocID="{353A6386-A744-4B00-8851-DC63F0946C8F}" presName="accentRepeatNode" presStyleLbl="solidFgAcc1" presStyleIdx="2" presStyleCnt="5"/>
      <dgm:spPr>
        <a:xfrm>
          <a:off x="637502" y="2018436"/>
          <a:ext cx="747852" cy="74785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gm:spPr>
    </dgm:pt>
    <dgm:pt modelId="{CDB21CEF-4B40-4F7A-80A9-601EA1ECCBB0}" type="pres">
      <dgm:prSet presAssocID="{F31FF26B-48A7-4546-A3CC-EE8BAA38DDE9}" presName="text_4" presStyleLbl="node1" presStyleIdx="3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275BC219-91CF-4D3D-8827-D08A0F7893AD}" type="pres">
      <dgm:prSet presAssocID="{F31FF26B-48A7-4546-A3CC-EE8BAA38DDE9}" presName="accent_4" presStyleCnt="0"/>
      <dgm:spPr/>
    </dgm:pt>
    <dgm:pt modelId="{5A4A8DDD-51A4-4AFB-8689-F8BDCA08A075}" type="pres">
      <dgm:prSet presAssocID="{F31FF26B-48A7-4546-A3CC-EE8BAA38DDE9}" presName="accentRepeatNode" presStyleLbl="solidFgAcc1" presStyleIdx="3" presStyleCnt="5"/>
      <dgm:spPr>
        <a:xfrm>
          <a:off x="505922" y="2915572"/>
          <a:ext cx="747852" cy="74785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gm:spPr>
    </dgm:pt>
    <dgm:pt modelId="{382CD61E-7CD0-4883-BE6D-7B88BD103B18}" type="pres">
      <dgm:prSet presAssocID="{23DE841E-1F55-42CA-8FE3-6641073BF411}" presName="text_5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B877E391-6057-46B7-9EC7-F84199AD831C}" type="pres">
      <dgm:prSet presAssocID="{23DE841E-1F55-42CA-8FE3-6641073BF411}" presName="accent_5" presStyleCnt="0"/>
      <dgm:spPr/>
    </dgm:pt>
    <dgm:pt modelId="{E2F369BC-B8E5-43AC-98C5-00BD2BCA4FFB}" type="pres">
      <dgm:prSet presAssocID="{23DE841E-1F55-42CA-8FE3-6641073BF411}" presName="accentRepeatNode" presStyleLbl="solidFgAcc1" presStyleIdx="4" presStyleCnt="5"/>
      <dgm:spPr>
        <a:xfrm>
          <a:off x="77211" y="3812708"/>
          <a:ext cx="747852" cy="74785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gm:spPr>
    </dgm:pt>
  </dgm:ptLst>
  <dgm:cxnLst>
    <dgm:cxn modelId="{E10471CC-FC55-4243-BC6A-F038772703CF}" srcId="{BA7EEF56-AF01-482D-8897-03805D42A5F0}" destId="{AAEA369D-0E0E-4901-AEF7-AE0FABEEDC69}" srcOrd="1" destOrd="0" parTransId="{9906F1E7-BC4F-4DDC-AB86-45F57F2515ED}" sibTransId="{7D0EB60E-B984-4F4E-B45C-3725F90C299C}"/>
    <dgm:cxn modelId="{74E906B7-1D66-4EA6-8F28-1159FAF15F9E}" type="presOf" srcId="{23DE841E-1F55-42CA-8FE3-6641073BF411}" destId="{382CD61E-7CD0-4883-BE6D-7B88BD103B18}" srcOrd="0" destOrd="0" presId="urn:microsoft.com/office/officeart/2008/layout/VerticalCurvedList"/>
    <dgm:cxn modelId="{61D58CAA-CF63-4D4F-A864-3F4B73762D11}" type="presOf" srcId="{353A6386-A744-4B00-8851-DC63F0946C8F}" destId="{E4FF4302-3C06-4B82-AB1B-4AE28D155572}" srcOrd="0" destOrd="0" presId="urn:microsoft.com/office/officeart/2008/layout/VerticalCurvedList"/>
    <dgm:cxn modelId="{6F269914-7C65-4B0D-A31F-65625C269472}" srcId="{BA7EEF56-AF01-482D-8897-03805D42A5F0}" destId="{F31FF26B-48A7-4546-A3CC-EE8BAA38DDE9}" srcOrd="3" destOrd="0" parTransId="{C45A9C26-291B-4888-B81D-D66CDA61F055}" sibTransId="{83CF4BBD-C4D6-42E3-8E50-8CF07A10E185}"/>
    <dgm:cxn modelId="{4DF9FFE3-B4AE-4504-A041-71AE7E4A777C}" type="presOf" srcId="{451A33EE-0F18-45FA-A84E-F89B16632175}" destId="{C848A82E-AB00-4DFB-8002-DA6488437830}" srcOrd="0" destOrd="0" presId="urn:microsoft.com/office/officeart/2008/layout/VerticalCurvedList"/>
    <dgm:cxn modelId="{2A22E4C5-0E2A-4E66-9D86-1643D90E5465}" type="presOf" srcId="{FD86508D-C749-46BE-9C0B-252E0A03175B}" destId="{87C32EE2-572F-4BE5-8A0C-937DB636B144}" srcOrd="0" destOrd="0" presId="urn:microsoft.com/office/officeart/2008/layout/VerticalCurvedList"/>
    <dgm:cxn modelId="{CFD04448-C054-4D0D-A2CC-BCA85E86946B}" srcId="{BA7EEF56-AF01-482D-8897-03805D42A5F0}" destId="{23DE841E-1F55-42CA-8FE3-6641073BF411}" srcOrd="4" destOrd="0" parTransId="{B8B9A280-8CE5-4B42-B1C9-B4F53C372A92}" sibTransId="{EEB52794-52A4-4118-859C-9D5B5B121259}"/>
    <dgm:cxn modelId="{8DF2D2A9-6EC1-4F00-AADD-1F03D03A9A95}" type="presOf" srcId="{BA7EEF56-AF01-482D-8897-03805D42A5F0}" destId="{C456F6BB-C661-4D40-8BB4-C33A27D08A39}" srcOrd="0" destOrd="0" presId="urn:microsoft.com/office/officeart/2008/layout/VerticalCurvedList"/>
    <dgm:cxn modelId="{374B6D77-7B35-4D10-86D2-F3097B5828F9}" type="presOf" srcId="{F31FF26B-48A7-4546-A3CC-EE8BAA38DDE9}" destId="{CDB21CEF-4B40-4F7A-80A9-601EA1ECCBB0}" srcOrd="0" destOrd="0" presId="urn:microsoft.com/office/officeart/2008/layout/VerticalCurvedList"/>
    <dgm:cxn modelId="{83DF7D2A-B24A-429F-8A2C-40AA96495D22}" srcId="{BA7EEF56-AF01-482D-8897-03805D42A5F0}" destId="{353A6386-A744-4B00-8851-DC63F0946C8F}" srcOrd="2" destOrd="0" parTransId="{BFCDE4D9-3115-466F-AEF8-C9CEF0548972}" sibTransId="{FE51A1CA-FD74-4705-8B48-FEE720A8E1A7}"/>
    <dgm:cxn modelId="{8E9DFBDB-BFCC-4B46-89D4-8B335437C7C9}" type="presOf" srcId="{AAEA369D-0E0E-4901-AEF7-AE0FABEEDC69}" destId="{E9EB7000-EEF1-41C1-A9AF-46DE3ABA9938}" srcOrd="0" destOrd="0" presId="urn:microsoft.com/office/officeart/2008/layout/VerticalCurvedList"/>
    <dgm:cxn modelId="{47FB0F8F-D251-48BA-ADE3-4F1ED0CB1DD2}" srcId="{BA7EEF56-AF01-482D-8897-03805D42A5F0}" destId="{FD86508D-C749-46BE-9C0B-252E0A03175B}" srcOrd="0" destOrd="0" parTransId="{48531431-C640-48EC-9BBD-61F2004D7B4E}" sibTransId="{451A33EE-0F18-45FA-A84E-F89B16632175}"/>
    <dgm:cxn modelId="{F2CEC96F-95ED-4F35-8D06-FB5F26F646B8}" type="presParOf" srcId="{C456F6BB-C661-4D40-8BB4-C33A27D08A39}" destId="{6FEB6BE4-AA9B-4DFF-974D-4A3773B99717}" srcOrd="0" destOrd="0" presId="urn:microsoft.com/office/officeart/2008/layout/VerticalCurvedList"/>
    <dgm:cxn modelId="{2D0F8F89-EF63-4F00-9927-6F3E34411548}" type="presParOf" srcId="{6FEB6BE4-AA9B-4DFF-974D-4A3773B99717}" destId="{27425C58-1CE4-48FE-8709-AF0EA22D1C74}" srcOrd="0" destOrd="0" presId="urn:microsoft.com/office/officeart/2008/layout/VerticalCurvedList"/>
    <dgm:cxn modelId="{8E2C2021-16A9-4C7F-AB24-9AABE1698672}" type="presParOf" srcId="{27425C58-1CE4-48FE-8709-AF0EA22D1C74}" destId="{B0293681-D7C8-4846-9D93-348F4CF2A018}" srcOrd="0" destOrd="0" presId="urn:microsoft.com/office/officeart/2008/layout/VerticalCurvedList"/>
    <dgm:cxn modelId="{96FD3AF8-B119-4B66-B072-59715B882417}" type="presParOf" srcId="{27425C58-1CE4-48FE-8709-AF0EA22D1C74}" destId="{C848A82E-AB00-4DFB-8002-DA6488437830}" srcOrd="1" destOrd="0" presId="urn:microsoft.com/office/officeart/2008/layout/VerticalCurvedList"/>
    <dgm:cxn modelId="{D7E07576-104C-418F-BED0-EA9ED4DE388C}" type="presParOf" srcId="{27425C58-1CE4-48FE-8709-AF0EA22D1C74}" destId="{F0C6216E-3EB7-45F9-A99C-A6D8F768FFE4}" srcOrd="2" destOrd="0" presId="urn:microsoft.com/office/officeart/2008/layout/VerticalCurvedList"/>
    <dgm:cxn modelId="{96A48CBB-0BE5-4412-856A-DF78F4A84EF7}" type="presParOf" srcId="{27425C58-1CE4-48FE-8709-AF0EA22D1C74}" destId="{92766C3A-1B80-4366-92B4-450C7B381070}" srcOrd="3" destOrd="0" presId="urn:microsoft.com/office/officeart/2008/layout/VerticalCurvedList"/>
    <dgm:cxn modelId="{51360F2F-74B0-424C-86AD-89EF4F40C262}" type="presParOf" srcId="{6FEB6BE4-AA9B-4DFF-974D-4A3773B99717}" destId="{87C32EE2-572F-4BE5-8A0C-937DB636B144}" srcOrd="1" destOrd="0" presId="urn:microsoft.com/office/officeart/2008/layout/VerticalCurvedList"/>
    <dgm:cxn modelId="{CDB34E94-0EC2-4E8C-A2A2-2A0B9D08B674}" type="presParOf" srcId="{6FEB6BE4-AA9B-4DFF-974D-4A3773B99717}" destId="{E583E0BE-2B7F-473F-8D75-0594A505B486}" srcOrd="2" destOrd="0" presId="urn:microsoft.com/office/officeart/2008/layout/VerticalCurvedList"/>
    <dgm:cxn modelId="{7306FE03-BCA1-40C4-B9DD-98967796440D}" type="presParOf" srcId="{E583E0BE-2B7F-473F-8D75-0594A505B486}" destId="{F86C117C-AAE0-48D2-843F-93FA4FFFAFCD}" srcOrd="0" destOrd="0" presId="urn:microsoft.com/office/officeart/2008/layout/VerticalCurvedList"/>
    <dgm:cxn modelId="{0AC14C95-A858-4823-A380-F3002722AF40}" type="presParOf" srcId="{6FEB6BE4-AA9B-4DFF-974D-4A3773B99717}" destId="{E9EB7000-EEF1-41C1-A9AF-46DE3ABA9938}" srcOrd="3" destOrd="0" presId="urn:microsoft.com/office/officeart/2008/layout/VerticalCurvedList"/>
    <dgm:cxn modelId="{EAA6E4C0-C534-43AA-B2E9-F7D114FBCEEF}" type="presParOf" srcId="{6FEB6BE4-AA9B-4DFF-974D-4A3773B99717}" destId="{4E123BE5-6808-481A-8057-E071E3954EAE}" srcOrd="4" destOrd="0" presId="urn:microsoft.com/office/officeart/2008/layout/VerticalCurvedList"/>
    <dgm:cxn modelId="{C9630ACE-3BEE-4E12-BF15-C8A73C2E417E}" type="presParOf" srcId="{4E123BE5-6808-481A-8057-E071E3954EAE}" destId="{205BFE64-89B3-4879-8DA6-087207728515}" srcOrd="0" destOrd="0" presId="urn:microsoft.com/office/officeart/2008/layout/VerticalCurvedList"/>
    <dgm:cxn modelId="{3B6080AA-FB5F-4241-802F-850A31E7A6C2}" type="presParOf" srcId="{6FEB6BE4-AA9B-4DFF-974D-4A3773B99717}" destId="{E4FF4302-3C06-4B82-AB1B-4AE28D155572}" srcOrd="5" destOrd="0" presId="urn:microsoft.com/office/officeart/2008/layout/VerticalCurvedList"/>
    <dgm:cxn modelId="{E9C260B3-D41A-4EFD-8C94-FEFA7F8BEB4E}" type="presParOf" srcId="{6FEB6BE4-AA9B-4DFF-974D-4A3773B99717}" destId="{1F6B5742-B79B-4869-BD82-D667794F87E2}" srcOrd="6" destOrd="0" presId="urn:microsoft.com/office/officeart/2008/layout/VerticalCurvedList"/>
    <dgm:cxn modelId="{A933FC4D-77A9-4C0A-BE6B-CBFD72D57A99}" type="presParOf" srcId="{1F6B5742-B79B-4869-BD82-D667794F87E2}" destId="{5B008F7F-FB57-4E27-91DE-4C6153DD672E}" srcOrd="0" destOrd="0" presId="urn:microsoft.com/office/officeart/2008/layout/VerticalCurvedList"/>
    <dgm:cxn modelId="{8B46EC60-846A-4170-8BE2-48222E7960D4}" type="presParOf" srcId="{6FEB6BE4-AA9B-4DFF-974D-4A3773B99717}" destId="{CDB21CEF-4B40-4F7A-80A9-601EA1ECCBB0}" srcOrd="7" destOrd="0" presId="urn:microsoft.com/office/officeart/2008/layout/VerticalCurvedList"/>
    <dgm:cxn modelId="{6303F3F6-1135-4C56-88D6-4324B030CD0D}" type="presParOf" srcId="{6FEB6BE4-AA9B-4DFF-974D-4A3773B99717}" destId="{275BC219-91CF-4D3D-8827-D08A0F7893AD}" srcOrd="8" destOrd="0" presId="urn:microsoft.com/office/officeart/2008/layout/VerticalCurvedList"/>
    <dgm:cxn modelId="{06488690-B1B0-4486-860A-268CBB4E4CE8}" type="presParOf" srcId="{275BC219-91CF-4D3D-8827-D08A0F7893AD}" destId="{5A4A8DDD-51A4-4AFB-8689-F8BDCA08A075}" srcOrd="0" destOrd="0" presId="urn:microsoft.com/office/officeart/2008/layout/VerticalCurvedList"/>
    <dgm:cxn modelId="{9974912D-66FD-41B2-B5A0-4953F47BB763}" type="presParOf" srcId="{6FEB6BE4-AA9B-4DFF-974D-4A3773B99717}" destId="{382CD61E-7CD0-4883-BE6D-7B88BD103B18}" srcOrd="9" destOrd="0" presId="urn:microsoft.com/office/officeart/2008/layout/VerticalCurvedList"/>
    <dgm:cxn modelId="{B31F5713-5DD3-4E5E-AFB0-447911C84514}" type="presParOf" srcId="{6FEB6BE4-AA9B-4DFF-974D-4A3773B99717}" destId="{B877E391-6057-46B7-9EC7-F84199AD831C}" srcOrd="10" destOrd="0" presId="urn:microsoft.com/office/officeart/2008/layout/VerticalCurvedList"/>
    <dgm:cxn modelId="{EB339B42-BFF1-4CFB-A5C8-B41DDFB4AAED}" type="presParOf" srcId="{B877E391-6057-46B7-9EC7-F84199AD831C}" destId="{E2F369BC-B8E5-43AC-98C5-00BD2BCA4FF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042859-7BD1-43F8-91B4-9B715902119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36EF0EC0-60A4-4C1A-9356-01B0251FFD65}">
      <dgm:prSet phldrT="[文字]" custT="1"/>
      <dgm:spPr>
        <a:xfrm>
          <a:off x="33725" y="887765"/>
          <a:ext cx="1447510" cy="1381541"/>
        </a:xfrm>
      </dgm:spPr>
      <dgm:t>
        <a:bodyPr vert="vert"/>
        <a:lstStyle/>
        <a:p>
          <a:r>
            <a:rPr lang="zh-TW" altLang="en-US" sz="2800" b="1" dirty="0">
              <a:latin typeface="微軟正黑體" pitchFamily="34" charset="-120"/>
              <a:ea typeface="微軟正黑體" pitchFamily="34" charset="-120"/>
              <a:cs typeface="+mn-cs"/>
            </a:rPr>
            <a:t>總積分</a:t>
          </a:r>
          <a:r>
            <a:rPr lang="en-US" altLang="zh-TW" sz="2800" b="1" dirty="0">
              <a:latin typeface="微軟正黑體" pitchFamily="34" charset="-120"/>
              <a:ea typeface="微軟正黑體" pitchFamily="34" charset="-120"/>
              <a:cs typeface="+mn-cs"/>
            </a:rPr>
            <a:t>79</a:t>
          </a:r>
          <a:r>
            <a:rPr lang="zh-TW" altLang="en-US" sz="2800" b="1" dirty="0">
              <a:latin typeface="微軟正黑體" pitchFamily="34" charset="-120"/>
              <a:ea typeface="微軟正黑體" pitchFamily="34" charset="-120"/>
              <a:cs typeface="+mn-cs"/>
            </a:rPr>
            <a:t>分</a:t>
          </a:r>
        </a:p>
      </dgm:t>
    </dgm:pt>
    <dgm:pt modelId="{63B15F2D-0DE7-49B5-BA24-46DB5A1E0C74}" type="parTrans" cxnId="{14059885-84DD-4F1E-9ED5-F996EEE8ACA8}">
      <dgm:prSet/>
      <dgm:spPr/>
      <dgm:t>
        <a:bodyPr/>
        <a:lstStyle/>
        <a:p>
          <a:endParaRPr lang="zh-TW" altLang="en-US" sz="2800" b="1">
            <a:latin typeface="微軟正黑體" pitchFamily="34" charset="-120"/>
            <a:ea typeface="微軟正黑體" pitchFamily="34" charset="-120"/>
          </a:endParaRPr>
        </a:p>
      </dgm:t>
    </dgm:pt>
    <dgm:pt modelId="{3586689E-4824-4357-B5C5-C6CBA22C5BE4}" type="sibTrans" cxnId="{14059885-84DD-4F1E-9ED5-F996EEE8ACA8}">
      <dgm:prSet/>
      <dgm:spPr/>
      <dgm:t>
        <a:bodyPr/>
        <a:lstStyle/>
        <a:p>
          <a:endParaRPr lang="zh-TW" altLang="en-US" sz="2800" b="1">
            <a:latin typeface="微軟正黑體" pitchFamily="34" charset="-120"/>
            <a:ea typeface="微軟正黑體" pitchFamily="34" charset="-120"/>
          </a:endParaRPr>
        </a:p>
      </dgm:t>
    </dgm:pt>
    <dgm:pt modelId="{45E39A56-40CC-4E96-9015-DA7B915A0C87}">
      <dgm:prSet/>
      <dgm:spPr/>
      <dgm:t>
        <a:bodyPr/>
        <a:lstStyle/>
        <a:p>
          <a:r>
            <a:rPr kumimoji="1" lang="zh-TW" altLang="en-US" b="1" i="0" u="none" strike="noStrike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國中教育會考</a:t>
          </a:r>
          <a:r>
            <a:rPr kumimoji="1" lang="zh-TW" altLang="en-US" b="1" i="0" u="none" strike="noStrike" cap="none" normalizeH="0" baseline="0" dirty="0">
              <a:ln/>
              <a:solidFill>
                <a:srgbClr val="FFFF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（至多採計</a:t>
          </a:r>
          <a:r>
            <a:rPr kumimoji="1" lang="en-US" altLang="en-US" b="1" i="0" u="none" strike="noStrike" cap="none" normalizeH="0" baseline="0" dirty="0">
              <a:ln/>
              <a:solidFill>
                <a:srgbClr val="FFFF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25</a:t>
          </a:r>
          <a:r>
            <a:rPr kumimoji="1" lang="zh-TW" altLang="en-US" b="1" i="0" u="none" strike="noStrike" cap="none" normalizeH="0" baseline="0" dirty="0">
              <a:ln/>
              <a:solidFill>
                <a:srgbClr val="FFFF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分）</a:t>
          </a:r>
          <a:endParaRPr lang="zh-TW" altLang="en-US" u="none" dirty="0">
            <a:solidFill>
              <a:srgbClr val="FFFF00"/>
            </a:solidFill>
          </a:endParaRPr>
        </a:p>
      </dgm:t>
    </dgm:pt>
    <dgm:pt modelId="{0BCEE368-3431-44B9-BC39-8D043A9AFB6B}" type="parTrans" cxnId="{C91C2303-9485-4AB5-A3FD-EAF9AFF3A4E2}">
      <dgm:prSet/>
      <dgm:spPr/>
      <dgm:t>
        <a:bodyPr/>
        <a:lstStyle/>
        <a:p>
          <a:endParaRPr lang="zh-TW" altLang="en-US"/>
        </a:p>
      </dgm:t>
    </dgm:pt>
    <dgm:pt modelId="{B3B5EC6A-4611-4D4A-B888-EBC306378333}" type="sibTrans" cxnId="{C91C2303-9485-4AB5-A3FD-EAF9AFF3A4E2}">
      <dgm:prSet/>
      <dgm:spPr/>
      <dgm:t>
        <a:bodyPr/>
        <a:lstStyle/>
        <a:p>
          <a:endParaRPr lang="zh-TW" altLang="en-US"/>
        </a:p>
      </dgm:t>
    </dgm:pt>
    <dgm:pt modelId="{BB5ED96F-427D-43EC-B451-2BF560A2541D}">
      <dgm:prSet/>
      <dgm:spPr/>
      <dgm:t>
        <a:bodyPr/>
        <a:lstStyle/>
        <a:p>
          <a:r>
            <a:rPr kumimoji="1" lang="zh-TW" altLang="en-US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均衡學習（</a:t>
          </a:r>
          <a:r>
            <a:rPr kumimoji="1" lang="en-US" altLang="zh-TW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9</a:t>
          </a:r>
          <a:r>
            <a:rPr kumimoji="1" lang="zh-TW" altLang="en-US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分）</a:t>
          </a:r>
          <a:endParaRPr lang="zh-TW" altLang="en-US" dirty="0"/>
        </a:p>
      </dgm:t>
    </dgm:pt>
    <dgm:pt modelId="{F34A9759-A1C7-4A33-B2A7-7B973735D614}" type="parTrans" cxnId="{A724CD7C-143F-48A9-B4D2-6BDE68A0B95D}">
      <dgm:prSet/>
      <dgm:spPr/>
      <dgm:t>
        <a:bodyPr/>
        <a:lstStyle/>
        <a:p>
          <a:endParaRPr lang="zh-TW" altLang="en-US"/>
        </a:p>
      </dgm:t>
    </dgm:pt>
    <dgm:pt modelId="{4ABD601C-F62F-4820-BD14-2C8A189D0F56}" type="sibTrans" cxnId="{A724CD7C-143F-48A9-B4D2-6BDE68A0B95D}">
      <dgm:prSet/>
      <dgm:spPr/>
      <dgm:t>
        <a:bodyPr/>
        <a:lstStyle/>
        <a:p>
          <a:endParaRPr lang="zh-TW" altLang="en-US"/>
        </a:p>
      </dgm:t>
    </dgm:pt>
    <dgm:pt modelId="{66707873-FE4E-4F02-A241-93CC8F117438}">
      <dgm:prSet/>
      <dgm:spPr/>
      <dgm:t>
        <a:bodyPr/>
        <a:lstStyle/>
        <a:p>
          <a:r>
            <a:rPr kumimoji="1" lang="zh-TW" altLang="en-US" b="1" i="0" u="none" strike="noStrike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志願序（</a:t>
          </a:r>
          <a:r>
            <a:rPr kumimoji="1" lang="en-US" altLang="zh-TW" b="1" i="0" u="none" strike="noStrike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7</a:t>
          </a:r>
          <a:r>
            <a:rPr kumimoji="1" lang="zh-TW" altLang="en-US" b="1" i="0" u="none" strike="noStrike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分）</a:t>
          </a:r>
          <a:endParaRPr lang="zh-TW" altLang="en-US" dirty="0"/>
        </a:p>
      </dgm:t>
    </dgm:pt>
    <dgm:pt modelId="{980E9C16-A76E-4416-A46E-D2E80524CBA2}" type="parTrans" cxnId="{C671EFB0-25CC-4F55-9C7E-FC254CA17625}">
      <dgm:prSet/>
      <dgm:spPr/>
      <dgm:t>
        <a:bodyPr/>
        <a:lstStyle/>
        <a:p>
          <a:endParaRPr lang="zh-TW" altLang="en-US"/>
        </a:p>
      </dgm:t>
    </dgm:pt>
    <dgm:pt modelId="{B18122E7-9A1B-46BA-A0B1-63A02023E335}" type="sibTrans" cxnId="{C671EFB0-25CC-4F55-9C7E-FC254CA17625}">
      <dgm:prSet/>
      <dgm:spPr/>
      <dgm:t>
        <a:bodyPr/>
        <a:lstStyle/>
        <a:p>
          <a:endParaRPr lang="zh-TW" altLang="en-US"/>
        </a:p>
      </dgm:t>
    </dgm:pt>
    <dgm:pt modelId="{135AEF2C-5110-4C4E-8844-0F140ACF302D}">
      <dgm:prSet custT="1"/>
      <dgm:spPr/>
      <dgm:t>
        <a:bodyPr/>
        <a:lstStyle/>
        <a:p>
          <a:r>
            <a:rPr kumimoji="1" lang="zh-TW" altLang="en-US" sz="1600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畢業資格（</a:t>
          </a:r>
          <a:r>
            <a:rPr kumimoji="1" lang="en-US" altLang="zh-TW" sz="1600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kumimoji="1" lang="zh-TW" altLang="en-US" sz="1600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分）</a:t>
          </a:r>
          <a:endParaRPr lang="zh-TW" altLang="en-US" sz="1600" dirty="0"/>
        </a:p>
      </dgm:t>
    </dgm:pt>
    <dgm:pt modelId="{CE0711CA-AB88-42F3-9B58-9D9798B18A1F}" type="parTrans" cxnId="{F742B27B-D9C2-4099-9C03-81E666F7A21C}">
      <dgm:prSet/>
      <dgm:spPr/>
      <dgm:t>
        <a:bodyPr/>
        <a:lstStyle/>
        <a:p>
          <a:endParaRPr lang="zh-TW" altLang="en-US"/>
        </a:p>
      </dgm:t>
    </dgm:pt>
    <dgm:pt modelId="{39B8DE6E-6F71-49D8-BF1C-603F1EE00125}" type="sibTrans" cxnId="{F742B27B-D9C2-4099-9C03-81E666F7A21C}">
      <dgm:prSet/>
      <dgm:spPr/>
      <dgm:t>
        <a:bodyPr/>
        <a:lstStyle/>
        <a:p>
          <a:endParaRPr lang="zh-TW" altLang="en-US"/>
        </a:p>
      </dgm:t>
    </dgm:pt>
    <dgm:pt modelId="{1C39AB6F-243F-410C-8C0A-F831AA0B0142}">
      <dgm:prSet/>
      <dgm:spPr/>
      <dgm:t>
        <a:bodyPr/>
        <a:lstStyle/>
        <a:p>
          <a:r>
            <a:rPr kumimoji="1" lang="zh-TW" altLang="en-US" b="1" i="0" u="none" strike="noStrike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多元學習表現（</a:t>
          </a:r>
          <a:r>
            <a:rPr kumimoji="1" lang="en-US" altLang="zh-TW" b="1" i="0" u="none" strike="noStrike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28</a:t>
          </a:r>
          <a:r>
            <a:rPr kumimoji="1" lang="zh-TW" altLang="en-US" b="1" i="0" u="none" strike="noStrike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分）</a:t>
          </a:r>
          <a:endParaRPr lang="zh-TW" altLang="en-US" dirty="0"/>
        </a:p>
      </dgm:t>
    </dgm:pt>
    <dgm:pt modelId="{C7CE2D37-D75A-401F-9AC1-CFEFF8361B00}" type="parTrans" cxnId="{EA9242C8-CD55-4814-A5CB-864B73AFAB63}">
      <dgm:prSet/>
      <dgm:spPr/>
      <dgm:t>
        <a:bodyPr/>
        <a:lstStyle/>
        <a:p>
          <a:endParaRPr lang="zh-TW" altLang="en-US"/>
        </a:p>
      </dgm:t>
    </dgm:pt>
    <dgm:pt modelId="{F2DCA00F-F18A-4D4B-A367-A8E610BBF095}" type="sibTrans" cxnId="{EA9242C8-CD55-4814-A5CB-864B73AFAB63}">
      <dgm:prSet/>
      <dgm:spPr/>
      <dgm:t>
        <a:bodyPr/>
        <a:lstStyle/>
        <a:p>
          <a:endParaRPr lang="zh-TW" altLang="en-US"/>
        </a:p>
      </dgm:t>
    </dgm:pt>
    <dgm:pt modelId="{39EC5172-4BC3-4BA1-952B-BAC716F7257E}">
      <dgm:prSet/>
      <dgm:spPr/>
      <dgm:t>
        <a:bodyPr/>
        <a:lstStyle/>
        <a:p>
          <a:r>
            <a:rPr kumimoji="1" lang="zh-TW" altLang="en-US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適性發展（</a:t>
          </a:r>
          <a:r>
            <a:rPr kumimoji="1" lang="en-US" altLang="zh-TW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6</a:t>
          </a:r>
          <a:r>
            <a:rPr kumimoji="1" lang="zh-TW" altLang="en-US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分）</a:t>
          </a:r>
          <a:endParaRPr lang="zh-TW" altLang="en-US" dirty="0"/>
        </a:p>
      </dgm:t>
    </dgm:pt>
    <dgm:pt modelId="{5A6311CB-0A7F-4017-AD33-666B10CA6727}" type="parTrans" cxnId="{572AA447-3FFC-4C0D-89CD-90E184956B5E}">
      <dgm:prSet/>
      <dgm:spPr/>
      <dgm:t>
        <a:bodyPr/>
        <a:lstStyle/>
        <a:p>
          <a:endParaRPr lang="zh-TW" altLang="en-US"/>
        </a:p>
      </dgm:t>
    </dgm:pt>
    <dgm:pt modelId="{D54592D1-C22A-422C-B5CD-635005D252FD}" type="sibTrans" cxnId="{572AA447-3FFC-4C0D-89CD-90E184956B5E}">
      <dgm:prSet/>
      <dgm:spPr/>
      <dgm:t>
        <a:bodyPr/>
        <a:lstStyle/>
        <a:p>
          <a:endParaRPr lang="zh-TW" altLang="en-US"/>
        </a:p>
      </dgm:t>
    </dgm:pt>
    <dgm:pt modelId="{2C4F72F7-6691-4BDA-A6E5-6FBEA6CDBC29}">
      <dgm:prSet/>
      <dgm:spPr/>
      <dgm:t>
        <a:bodyPr/>
        <a:lstStyle/>
        <a:p>
          <a:r>
            <a:rPr kumimoji="1" lang="zh-TW" altLang="en-US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經濟弱勢</a:t>
          </a:r>
          <a:r>
            <a:rPr kumimoji="1" lang="en-US" altLang="zh-TW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(2</a:t>
          </a:r>
          <a:r>
            <a:rPr kumimoji="1" lang="zh-TW" altLang="en-US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分</a:t>
          </a:r>
          <a:r>
            <a:rPr kumimoji="1" lang="en-US" altLang="zh-TW" b="1" i="0" u="none" strike="noStrike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endParaRPr lang="zh-TW" altLang="en-US" dirty="0"/>
        </a:p>
      </dgm:t>
    </dgm:pt>
    <dgm:pt modelId="{423E522E-F39B-4288-92D4-75938BD88936}" type="parTrans" cxnId="{1455DB6A-9EC0-45AB-BB38-819DCE49C408}">
      <dgm:prSet/>
      <dgm:spPr/>
      <dgm:t>
        <a:bodyPr/>
        <a:lstStyle/>
        <a:p>
          <a:endParaRPr lang="zh-TW" altLang="en-US"/>
        </a:p>
      </dgm:t>
    </dgm:pt>
    <dgm:pt modelId="{A5F0C0CC-BAF2-4644-92F0-94E5B639786B}" type="sibTrans" cxnId="{1455DB6A-9EC0-45AB-BB38-819DCE49C408}">
      <dgm:prSet/>
      <dgm:spPr/>
      <dgm:t>
        <a:bodyPr/>
        <a:lstStyle/>
        <a:p>
          <a:endParaRPr lang="zh-TW" altLang="en-US"/>
        </a:p>
      </dgm:t>
    </dgm:pt>
    <dgm:pt modelId="{A032B66E-986F-441B-9E05-57F38F87657D}" type="pres">
      <dgm:prSet presAssocID="{76042859-7BD1-43F8-91B4-9B715902119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D73B763-97F2-4FE2-8750-A25AF6D10FB0}" type="pres">
      <dgm:prSet presAssocID="{36EF0EC0-60A4-4C1A-9356-01B0251FFD65}" presName="root1" presStyleCnt="0"/>
      <dgm:spPr/>
    </dgm:pt>
    <dgm:pt modelId="{D2007AEC-647D-47B0-B4C8-FF0881230684}" type="pres">
      <dgm:prSet presAssocID="{36EF0EC0-60A4-4C1A-9356-01B0251FFD65}" presName="LevelOneTextNode" presStyleLbl="node0" presStyleIdx="0" presStyleCnt="1" custScaleX="29569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zh-TW" altLang="en-US"/>
        </a:p>
      </dgm:t>
    </dgm:pt>
    <dgm:pt modelId="{8E71E436-8ADE-40C4-88B0-22C302001D0D}" type="pres">
      <dgm:prSet presAssocID="{36EF0EC0-60A4-4C1A-9356-01B0251FFD65}" presName="level2hierChild" presStyleCnt="0"/>
      <dgm:spPr/>
    </dgm:pt>
    <dgm:pt modelId="{4DCC8F3E-F709-4B42-99CB-9E754E86A040}" type="pres">
      <dgm:prSet presAssocID="{CE0711CA-AB88-42F3-9B58-9D9798B18A1F}" presName="conn2-1" presStyleLbl="parChTrans1D2" presStyleIdx="0" presStyleCnt="7"/>
      <dgm:spPr/>
      <dgm:t>
        <a:bodyPr/>
        <a:lstStyle/>
        <a:p>
          <a:endParaRPr lang="zh-TW" altLang="en-US"/>
        </a:p>
      </dgm:t>
    </dgm:pt>
    <dgm:pt modelId="{925884E4-ECEB-467E-BFE0-3FFC322DBD5B}" type="pres">
      <dgm:prSet presAssocID="{CE0711CA-AB88-42F3-9B58-9D9798B18A1F}" presName="connTx" presStyleLbl="parChTrans1D2" presStyleIdx="0" presStyleCnt="7"/>
      <dgm:spPr/>
      <dgm:t>
        <a:bodyPr/>
        <a:lstStyle/>
        <a:p>
          <a:endParaRPr lang="zh-TW" altLang="en-US"/>
        </a:p>
      </dgm:t>
    </dgm:pt>
    <dgm:pt modelId="{68E97C6D-41E7-44CD-AD5C-C15A777C8E4D}" type="pres">
      <dgm:prSet presAssocID="{135AEF2C-5110-4C4E-8844-0F140ACF302D}" presName="root2" presStyleCnt="0"/>
      <dgm:spPr/>
    </dgm:pt>
    <dgm:pt modelId="{C36D933B-DC2E-49DB-B383-FA9682E4DD3D}" type="pres">
      <dgm:prSet presAssocID="{135AEF2C-5110-4C4E-8844-0F140ACF302D}" presName="LevelTwoTextNode" presStyleLbl="node2" presStyleIdx="0" presStyleCnt="7" custScaleX="1256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8B0B9E3-1D37-4CEB-83C6-ACD6FE844456}" type="pres">
      <dgm:prSet presAssocID="{135AEF2C-5110-4C4E-8844-0F140ACF302D}" presName="level3hierChild" presStyleCnt="0"/>
      <dgm:spPr/>
    </dgm:pt>
    <dgm:pt modelId="{95FB0B6A-82E2-49A0-84C8-EF6168BE495D}" type="pres">
      <dgm:prSet presAssocID="{980E9C16-A76E-4416-A46E-D2E80524CBA2}" presName="conn2-1" presStyleLbl="parChTrans1D2" presStyleIdx="1" presStyleCnt="7"/>
      <dgm:spPr/>
      <dgm:t>
        <a:bodyPr/>
        <a:lstStyle/>
        <a:p>
          <a:endParaRPr lang="zh-TW" altLang="en-US"/>
        </a:p>
      </dgm:t>
    </dgm:pt>
    <dgm:pt modelId="{C40967AF-C170-466B-A4E4-8F5A191E2A7E}" type="pres">
      <dgm:prSet presAssocID="{980E9C16-A76E-4416-A46E-D2E80524CBA2}" presName="connTx" presStyleLbl="parChTrans1D2" presStyleIdx="1" presStyleCnt="7"/>
      <dgm:spPr/>
      <dgm:t>
        <a:bodyPr/>
        <a:lstStyle/>
        <a:p>
          <a:endParaRPr lang="zh-TW" altLang="en-US"/>
        </a:p>
      </dgm:t>
    </dgm:pt>
    <dgm:pt modelId="{ABC845B6-90E0-4267-B693-A4B89703EF22}" type="pres">
      <dgm:prSet presAssocID="{66707873-FE4E-4F02-A241-93CC8F117438}" presName="root2" presStyleCnt="0"/>
      <dgm:spPr/>
    </dgm:pt>
    <dgm:pt modelId="{E7DD4E41-BC36-48D7-9C26-C49247D78B79}" type="pres">
      <dgm:prSet presAssocID="{66707873-FE4E-4F02-A241-93CC8F117438}" presName="LevelTwoTextNode" presStyleLbl="node2" presStyleIdx="1" presStyleCnt="7" custScaleX="1256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F7E4693-EA42-492A-AF2F-561A4A9AE5EA}" type="pres">
      <dgm:prSet presAssocID="{66707873-FE4E-4F02-A241-93CC8F117438}" presName="level3hierChild" presStyleCnt="0"/>
      <dgm:spPr/>
    </dgm:pt>
    <dgm:pt modelId="{1E5A2185-BA0C-4F91-AA10-F6CB1B0156FC}" type="pres">
      <dgm:prSet presAssocID="{F34A9759-A1C7-4A33-B2A7-7B973735D614}" presName="conn2-1" presStyleLbl="parChTrans1D2" presStyleIdx="2" presStyleCnt="7"/>
      <dgm:spPr/>
      <dgm:t>
        <a:bodyPr/>
        <a:lstStyle/>
        <a:p>
          <a:endParaRPr lang="zh-TW" altLang="en-US"/>
        </a:p>
      </dgm:t>
    </dgm:pt>
    <dgm:pt modelId="{D135C692-C0EC-4F6A-B102-4457BC7949B2}" type="pres">
      <dgm:prSet presAssocID="{F34A9759-A1C7-4A33-B2A7-7B973735D614}" presName="connTx" presStyleLbl="parChTrans1D2" presStyleIdx="2" presStyleCnt="7"/>
      <dgm:spPr/>
      <dgm:t>
        <a:bodyPr/>
        <a:lstStyle/>
        <a:p>
          <a:endParaRPr lang="zh-TW" altLang="en-US"/>
        </a:p>
      </dgm:t>
    </dgm:pt>
    <dgm:pt modelId="{B232C524-1618-40BE-A55F-A33A10364233}" type="pres">
      <dgm:prSet presAssocID="{BB5ED96F-427D-43EC-B451-2BF560A2541D}" presName="root2" presStyleCnt="0"/>
      <dgm:spPr/>
    </dgm:pt>
    <dgm:pt modelId="{A8CAA23B-DECC-4DE6-98E2-2C9D8BE5E59C}" type="pres">
      <dgm:prSet presAssocID="{BB5ED96F-427D-43EC-B451-2BF560A2541D}" presName="LevelTwoTextNode" presStyleLbl="node2" presStyleIdx="2" presStyleCnt="7" custScaleX="1256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5A207FE-39EE-4B9A-A3B6-A47A594D5F54}" type="pres">
      <dgm:prSet presAssocID="{BB5ED96F-427D-43EC-B451-2BF560A2541D}" presName="level3hierChild" presStyleCnt="0"/>
      <dgm:spPr/>
    </dgm:pt>
    <dgm:pt modelId="{4B763022-987E-4813-B217-C6DBC14CE2C6}" type="pres">
      <dgm:prSet presAssocID="{C7CE2D37-D75A-401F-9AC1-CFEFF8361B00}" presName="conn2-1" presStyleLbl="parChTrans1D2" presStyleIdx="3" presStyleCnt="7"/>
      <dgm:spPr/>
      <dgm:t>
        <a:bodyPr/>
        <a:lstStyle/>
        <a:p>
          <a:endParaRPr lang="zh-TW" altLang="en-US"/>
        </a:p>
      </dgm:t>
    </dgm:pt>
    <dgm:pt modelId="{76260727-C795-4CA5-BCD3-8B4DC0C82E2A}" type="pres">
      <dgm:prSet presAssocID="{C7CE2D37-D75A-401F-9AC1-CFEFF8361B00}" presName="connTx" presStyleLbl="parChTrans1D2" presStyleIdx="3" presStyleCnt="7"/>
      <dgm:spPr/>
      <dgm:t>
        <a:bodyPr/>
        <a:lstStyle/>
        <a:p>
          <a:endParaRPr lang="zh-TW" altLang="en-US"/>
        </a:p>
      </dgm:t>
    </dgm:pt>
    <dgm:pt modelId="{9B790912-C7F2-410E-A5B2-70FA999A4AB7}" type="pres">
      <dgm:prSet presAssocID="{1C39AB6F-243F-410C-8C0A-F831AA0B0142}" presName="root2" presStyleCnt="0"/>
      <dgm:spPr/>
    </dgm:pt>
    <dgm:pt modelId="{EE9A99F2-3E14-4D11-917F-B58A06B280AB}" type="pres">
      <dgm:prSet presAssocID="{1C39AB6F-243F-410C-8C0A-F831AA0B0142}" presName="LevelTwoTextNode" presStyleLbl="node2" presStyleIdx="3" presStyleCnt="7" custScaleX="12407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FFD9AF4-0EDF-4E80-A6D9-8F78D09431A5}" type="pres">
      <dgm:prSet presAssocID="{1C39AB6F-243F-410C-8C0A-F831AA0B0142}" presName="level3hierChild" presStyleCnt="0"/>
      <dgm:spPr/>
    </dgm:pt>
    <dgm:pt modelId="{47FEE023-1A1D-4B85-A59B-6C1A2EA20C15}" type="pres">
      <dgm:prSet presAssocID="{5A6311CB-0A7F-4017-AD33-666B10CA6727}" presName="conn2-1" presStyleLbl="parChTrans1D2" presStyleIdx="4" presStyleCnt="7"/>
      <dgm:spPr/>
      <dgm:t>
        <a:bodyPr/>
        <a:lstStyle/>
        <a:p>
          <a:endParaRPr lang="zh-TW" altLang="en-US"/>
        </a:p>
      </dgm:t>
    </dgm:pt>
    <dgm:pt modelId="{C783A362-4F56-4422-B23C-1799C71A5667}" type="pres">
      <dgm:prSet presAssocID="{5A6311CB-0A7F-4017-AD33-666B10CA6727}" presName="connTx" presStyleLbl="parChTrans1D2" presStyleIdx="4" presStyleCnt="7"/>
      <dgm:spPr/>
      <dgm:t>
        <a:bodyPr/>
        <a:lstStyle/>
        <a:p>
          <a:endParaRPr lang="zh-TW" altLang="en-US"/>
        </a:p>
      </dgm:t>
    </dgm:pt>
    <dgm:pt modelId="{A81DE9A3-36C0-41C3-8BA6-7C284A3EE3BA}" type="pres">
      <dgm:prSet presAssocID="{39EC5172-4BC3-4BA1-952B-BAC716F7257E}" presName="root2" presStyleCnt="0"/>
      <dgm:spPr/>
    </dgm:pt>
    <dgm:pt modelId="{FE5079DA-EFC3-4922-A063-981745543C78}" type="pres">
      <dgm:prSet presAssocID="{39EC5172-4BC3-4BA1-952B-BAC716F7257E}" presName="LevelTwoTextNode" presStyleLbl="node2" presStyleIdx="4" presStyleCnt="7" custScaleX="12407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0998837-9FBB-4756-A0C3-EEDE7A58921E}" type="pres">
      <dgm:prSet presAssocID="{39EC5172-4BC3-4BA1-952B-BAC716F7257E}" presName="level3hierChild" presStyleCnt="0"/>
      <dgm:spPr/>
    </dgm:pt>
    <dgm:pt modelId="{D4F9D83C-9DCD-4181-B117-CB9FA91F3AE2}" type="pres">
      <dgm:prSet presAssocID="{423E522E-F39B-4288-92D4-75938BD88936}" presName="conn2-1" presStyleLbl="parChTrans1D2" presStyleIdx="5" presStyleCnt="7"/>
      <dgm:spPr/>
      <dgm:t>
        <a:bodyPr/>
        <a:lstStyle/>
        <a:p>
          <a:endParaRPr lang="zh-TW" altLang="en-US"/>
        </a:p>
      </dgm:t>
    </dgm:pt>
    <dgm:pt modelId="{ECFF81C6-020D-4BA8-B313-602951EFCD15}" type="pres">
      <dgm:prSet presAssocID="{423E522E-F39B-4288-92D4-75938BD88936}" presName="connTx" presStyleLbl="parChTrans1D2" presStyleIdx="5" presStyleCnt="7"/>
      <dgm:spPr/>
      <dgm:t>
        <a:bodyPr/>
        <a:lstStyle/>
        <a:p>
          <a:endParaRPr lang="zh-TW" altLang="en-US"/>
        </a:p>
      </dgm:t>
    </dgm:pt>
    <dgm:pt modelId="{39F04734-AAA5-4F3C-9113-8F8567397E9A}" type="pres">
      <dgm:prSet presAssocID="{2C4F72F7-6691-4BDA-A6E5-6FBEA6CDBC29}" presName="root2" presStyleCnt="0"/>
      <dgm:spPr/>
    </dgm:pt>
    <dgm:pt modelId="{2024498F-F7CF-4062-9396-EF5F2D7129E6}" type="pres">
      <dgm:prSet presAssocID="{2C4F72F7-6691-4BDA-A6E5-6FBEA6CDBC29}" presName="LevelTwoTextNode" presStyleLbl="node2" presStyleIdx="5" presStyleCnt="7" custScaleX="1256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B9D1980-D6F6-4E7A-8CAB-87BE7F9E3409}" type="pres">
      <dgm:prSet presAssocID="{2C4F72F7-6691-4BDA-A6E5-6FBEA6CDBC29}" presName="level3hierChild" presStyleCnt="0"/>
      <dgm:spPr/>
    </dgm:pt>
    <dgm:pt modelId="{74391852-20B6-4874-955D-801FF57834EE}" type="pres">
      <dgm:prSet presAssocID="{0BCEE368-3431-44B9-BC39-8D043A9AFB6B}" presName="conn2-1" presStyleLbl="parChTrans1D2" presStyleIdx="6" presStyleCnt="7"/>
      <dgm:spPr/>
      <dgm:t>
        <a:bodyPr/>
        <a:lstStyle/>
        <a:p>
          <a:endParaRPr lang="zh-TW" altLang="en-US"/>
        </a:p>
      </dgm:t>
    </dgm:pt>
    <dgm:pt modelId="{3758A0D4-2C40-4658-B762-D5ED70FF1E54}" type="pres">
      <dgm:prSet presAssocID="{0BCEE368-3431-44B9-BC39-8D043A9AFB6B}" presName="connTx" presStyleLbl="parChTrans1D2" presStyleIdx="6" presStyleCnt="7"/>
      <dgm:spPr/>
      <dgm:t>
        <a:bodyPr/>
        <a:lstStyle/>
        <a:p>
          <a:endParaRPr lang="zh-TW" altLang="en-US"/>
        </a:p>
      </dgm:t>
    </dgm:pt>
    <dgm:pt modelId="{C697F1E5-33A7-4E04-864C-5CC402F5596B}" type="pres">
      <dgm:prSet presAssocID="{45E39A56-40CC-4E96-9015-DA7B915A0C87}" presName="root2" presStyleCnt="0"/>
      <dgm:spPr/>
    </dgm:pt>
    <dgm:pt modelId="{4149323B-3026-48D2-9406-B1B2030D0A79}" type="pres">
      <dgm:prSet presAssocID="{45E39A56-40CC-4E96-9015-DA7B915A0C87}" presName="LevelTwoTextNode" presStyleLbl="node2" presStyleIdx="6" presStyleCnt="7" custScaleX="17300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7015758-2E79-4791-9121-BDFE8F5B96AA}" type="pres">
      <dgm:prSet presAssocID="{45E39A56-40CC-4E96-9015-DA7B915A0C87}" presName="level3hierChild" presStyleCnt="0"/>
      <dgm:spPr/>
    </dgm:pt>
  </dgm:ptLst>
  <dgm:cxnLst>
    <dgm:cxn modelId="{0959539D-A6C3-41EC-B34F-E442FAEA10D1}" type="presOf" srcId="{135AEF2C-5110-4C4E-8844-0F140ACF302D}" destId="{C36D933B-DC2E-49DB-B383-FA9682E4DD3D}" srcOrd="0" destOrd="0" presId="urn:microsoft.com/office/officeart/2008/layout/HorizontalMultiLevelHierarchy"/>
    <dgm:cxn modelId="{C91C2303-9485-4AB5-A3FD-EAF9AFF3A4E2}" srcId="{36EF0EC0-60A4-4C1A-9356-01B0251FFD65}" destId="{45E39A56-40CC-4E96-9015-DA7B915A0C87}" srcOrd="6" destOrd="0" parTransId="{0BCEE368-3431-44B9-BC39-8D043A9AFB6B}" sibTransId="{B3B5EC6A-4611-4D4A-B888-EBC306378333}"/>
    <dgm:cxn modelId="{FDDF928E-7988-4A46-9767-E7598ED4C615}" type="presOf" srcId="{5A6311CB-0A7F-4017-AD33-666B10CA6727}" destId="{C783A362-4F56-4422-B23C-1799C71A5667}" srcOrd="1" destOrd="0" presId="urn:microsoft.com/office/officeart/2008/layout/HorizontalMultiLevelHierarchy"/>
    <dgm:cxn modelId="{CA77ADF4-411D-4F4F-8A15-8B6617A611AC}" type="presOf" srcId="{BB5ED96F-427D-43EC-B451-2BF560A2541D}" destId="{A8CAA23B-DECC-4DE6-98E2-2C9D8BE5E59C}" srcOrd="0" destOrd="0" presId="urn:microsoft.com/office/officeart/2008/layout/HorizontalMultiLevelHierarchy"/>
    <dgm:cxn modelId="{1AD0723F-1E3F-4A09-8495-CD1DBCC99060}" type="presOf" srcId="{C7CE2D37-D75A-401F-9AC1-CFEFF8361B00}" destId="{4B763022-987E-4813-B217-C6DBC14CE2C6}" srcOrd="0" destOrd="0" presId="urn:microsoft.com/office/officeart/2008/layout/HorizontalMultiLevelHierarchy"/>
    <dgm:cxn modelId="{2F1A10CA-DE1C-49D4-BCF8-DBCABDA13828}" type="presOf" srcId="{0BCEE368-3431-44B9-BC39-8D043A9AFB6B}" destId="{3758A0D4-2C40-4658-B762-D5ED70FF1E54}" srcOrd="1" destOrd="0" presId="urn:microsoft.com/office/officeart/2008/layout/HorizontalMultiLevelHierarchy"/>
    <dgm:cxn modelId="{4127CD6B-8764-4E4B-952A-287268C7ED85}" type="presOf" srcId="{C7CE2D37-D75A-401F-9AC1-CFEFF8361B00}" destId="{76260727-C795-4CA5-BCD3-8B4DC0C82E2A}" srcOrd="1" destOrd="0" presId="urn:microsoft.com/office/officeart/2008/layout/HorizontalMultiLevelHierarchy"/>
    <dgm:cxn modelId="{43DF2B94-37B1-4F88-95E2-B6792CB973A4}" type="presOf" srcId="{5A6311CB-0A7F-4017-AD33-666B10CA6727}" destId="{47FEE023-1A1D-4B85-A59B-6C1A2EA20C15}" srcOrd="0" destOrd="0" presId="urn:microsoft.com/office/officeart/2008/layout/HorizontalMultiLevelHierarchy"/>
    <dgm:cxn modelId="{EAA48AE3-7A3E-4779-9C29-FD98DD8E49D4}" type="presOf" srcId="{CE0711CA-AB88-42F3-9B58-9D9798B18A1F}" destId="{4DCC8F3E-F709-4B42-99CB-9E754E86A040}" srcOrd="0" destOrd="0" presId="urn:microsoft.com/office/officeart/2008/layout/HorizontalMultiLevelHierarchy"/>
    <dgm:cxn modelId="{572AA447-3FFC-4C0D-89CD-90E184956B5E}" srcId="{36EF0EC0-60A4-4C1A-9356-01B0251FFD65}" destId="{39EC5172-4BC3-4BA1-952B-BAC716F7257E}" srcOrd="4" destOrd="0" parTransId="{5A6311CB-0A7F-4017-AD33-666B10CA6727}" sibTransId="{D54592D1-C22A-422C-B5CD-635005D252FD}"/>
    <dgm:cxn modelId="{700E9130-5108-4AFC-8914-B540ADB4F5AB}" type="presOf" srcId="{36EF0EC0-60A4-4C1A-9356-01B0251FFD65}" destId="{D2007AEC-647D-47B0-B4C8-FF0881230684}" srcOrd="0" destOrd="0" presId="urn:microsoft.com/office/officeart/2008/layout/HorizontalMultiLevelHierarchy"/>
    <dgm:cxn modelId="{C0481F7C-4B0B-4CBE-BCF9-1C9EBEBCD6EE}" type="presOf" srcId="{39EC5172-4BC3-4BA1-952B-BAC716F7257E}" destId="{FE5079DA-EFC3-4922-A063-981745543C78}" srcOrd="0" destOrd="0" presId="urn:microsoft.com/office/officeart/2008/layout/HorizontalMultiLevelHierarchy"/>
    <dgm:cxn modelId="{5FB4ACF0-48AB-404A-BFAE-7AFE0B4167B3}" type="presOf" srcId="{66707873-FE4E-4F02-A241-93CC8F117438}" destId="{E7DD4E41-BC36-48D7-9C26-C49247D78B79}" srcOrd="0" destOrd="0" presId="urn:microsoft.com/office/officeart/2008/layout/HorizontalMultiLevelHierarchy"/>
    <dgm:cxn modelId="{16F49293-C0A1-4E16-876F-D7E2FDE04C81}" type="presOf" srcId="{423E522E-F39B-4288-92D4-75938BD88936}" destId="{ECFF81C6-020D-4BA8-B313-602951EFCD15}" srcOrd="1" destOrd="0" presId="urn:microsoft.com/office/officeart/2008/layout/HorizontalMultiLevelHierarchy"/>
    <dgm:cxn modelId="{0F3363AD-9B7F-42F1-A496-E0D3B2EDBD61}" type="presOf" srcId="{980E9C16-A76E-4416-A46E-D2E80524CBA2}" destId="{95FB0B6A-82E2-49A0-84C8-EF6168BE495D}" srcOrd="0" destOrd="0" presId="urn:microsoft.com/office/officeart/2008/layout/HorizontalMultiLevelHierarchy"/>
    <dgm:cxn modelId="{7600EC22-4FD9-4268-9CF7-0DCF86936A68}" type="presOf" srcId="{980E9C16-A76E-4416-A46E-D2E80524CBA2}" destId="{C40967AF-C170-466B-A4E4-8F5A191E2A7E}" srcOrd="1" destOrd="0" presId="urn:microsoft.com/office/officeart/2008/layout/HorizontalMultiLevelHierarchy"/>
    <dgm:cxn modelId="{1455DB6A-9EC0-45AB-BB38-819DCE49C408}" srcId="{36EF0EC0-60A4-4C1A-9356-01B0251FFD65}" destId="{2C4F72F7-6691-4BDA-A6E5-6FBEA6CDBC29}" srcOrd="5" destOrd="0" parTransId="{423E522E-F39B-4288-92D4-75938BD88936}" sibTransId="{A5F0C0CC-BAF2-4644-92F0-94E5B639786B}"/>
    <dgm:cxn modelId="{471209D7-40A6-4266-86F6-1E4B8AAFB762}" type="presOf" srcId="{76042859-7BD1-43F8-91B4-9B7159021193}" destId="{A032B66E-986F-441B-9E05-57F38F87657D}" srcOrd="0" destOrd="0" presId="urn:microsoft.com/office/officeart/2008/layout/HorizontalMultiLevelHierarchy"/>
    <dgm:cxn modelId="{57C27B11-C716-46A9-85D2-5AD1C2452897}" type="presOf" srcId="{423E522E-F39B-4288-92D4-75938BD88936}" destId="{D4F9D83C-9DCD-4181-B117-CB9FA91F3AE2}" srcOrd="0" destOrd="0" presId="urn:microsoft.com/office/officeart/2008/layout/HorizontalMultiLevelHierarchy"/>
    <dgm:cxn modelId="{14059885-84DD-4F1E-9ED5-F996EEE8ACA8}" srcId="{76042859-7BD1-43F8-91B4-9B7159021193}" destId="{36EF0EC0-60A4-4C1A-9356-01B0251FFD65}" srcOrd="0" destOrd="0" parTransId="{63B15F2D-0DE7-49B5-BA24-46DB5A1E0C74}" sibTransId="{3586689E-4824-4357-B5C5-C6CBA22C5BE4}"/>
    <dgm:cxn modelId="{9D112589-9C65-469E-9163-BA2DE6B9102B}" type="presOf" srcId="{1C39AB6F-243F-410C-8C0A-F831AA0B0142}" destId="{EE9A99F2-3E14-4D11-917F-B58A06B280AB}" srcOrd="0" destOrd="0" presId="urn:microsoft.com/office/officeart/2008/layout/HorizontalMultiLevelHierarchy"/>
    <dgm:cxn modelId="{AA754A5A-E926-4738-963F-9BA12FCA8C33}" type="presOf" srcId="{F34A9759-A1C7-4A33-B2A7-7B973735D614}" destId="{D135C692-C0EC-4F6A-B102-4457BC7949B2}" srcOrd="1" destOrd="0" presId="urn:microsoft.com/office/officeart/2008/layout/HorizontalMultiLevelHierarchy"/>
    <dgm:cxn modelId="{F742B27B-D9C2-4099-9C03-81E666F7A21C}" srcId="{36EF0EC0-60A4-4C1A-9356-01B0251FFD65}" destId="{135AEF2C-5110-4C4E-8844-0F140ACF302D}" srcOrd="0" destOrd="0" parTransId="{CE0711CA-AB88-42F3-9B58-9D9798B18A1F}" sibTransId="{39B8DE6E-6F71-49D8-BF1C-603F1EE00125}"/>
    <dgm:cxn modelId="{C671EFB0-25CC-4F55-9C7E-FC254CA17625}" srcId="{36EF0EC0-60A4-4C1A-9356-01B0251FFD65}" destId="{66707873-FE4E-4F02-A241-93CC8F117438}" srcOrd="1" destOrd="0" parTransId="{980E9C16-A76E-4416-A46E-D2E80524CBA2}" sibTransId="{B18122E7-9A1B-46BA-A0B1-63A02023E335}"/>
    <dgm:cxn modelId="{A724CD7C-143F-48A9-B4D2-6BDE68A0B95D}" srcId="{36EF0EC0-60A4-4C1A-9356-01B0251FFD65}" destId="{BB5ED96F-427D-43EC-B451-2BF560A2541D}" srcOrd="2" destOrd="0" parTransId="{F34A9759-A1C7-4A33-B2A7-7B973735D614}" sibTransId="{4ABD601C-F62F-4820-BD14-2C8A189D0F56}"/>
    <dgm:cxn modelId="{1ED12F9B-A5EB-406B-BF30-4D059E17294B}" type="presOf" srcId="{F34A9759-A1C7-4A33-B2A7-7B973735D614}" destId="{1E5A2185-BA0C-4F91-AA10-F6CB1B0156FC}" srcOrd="0" destOrd="0" presId="urn:microsoft.com/office/officeart/2008/layout/HorizontalMultiLevelHierarchy"/>
    <dgm:cxn modelId="{C51C0952-961A-4BBC-8430-AFE9D49C0705}" type="presOf" srcId="{CE0711CA-AB88-42F3-9B58-9D9798B18A1F}" destId="{925884E4-ECEB-467E-BFE0-3FFC322DBD5B}" srcOrd="1" destOrd="0" presId="urn:microsoft.com/office/officeart/2008/layout/HorizontalMultiLevelHierarchy"/>
    <dgm:cxn modelId="{FF90D09B-0852-4AD8-B7FE-1B352C067F39}" type="presOf" srcId="{0BCEE368-3431-44B9-BC39-8D043A9AFB6B}" destId="{74391852-20B6-4874-955D-801FF57834EE}" srcOrd="0" destOrd="0" presId="urn:microsoft.com/office/officeart/2008/layout/HorizontalMultiLevelHierarchy"/>
    <dgm:cxn modelId="{7283B87D-B2D3-4DFD-AB7D-B062150FBE2F}" type="presOf" srcId="{45E39A56-40CC-4E96-9015-DA7B915A0C87}" destId="{4149323B-3026-48D2-9406-B1B2030D0A79}" srcOrd="0" destOrd="0" presId="urn:microsoft.com/office/officeart/2008/layout/HorizontalMultiLevelHierarchy"/>
    <dgm:cxn modelId="{EA9242C8-CD55-4814-A5CB-864B73AFAB63}" srcId="{36EF0EC0-60A4-4C1A-9356-01B0251FFD65}" destId="{1C39AB6F-243F-410C-8C0A-F831AA0B0142}" srcOrd="3" destOrd="0" parTransId="{C7CE2D37-D75A-401F-9AC1-CFEFF8361B00}" sibTransId="{F2DCA00F-F18A-4D4B-A367-A8E610BBF095}"/>
    <dgm:cxn modelId="{AB6135B8-7EB2-4CB3-A797-32BBDC7E40DF}" type="presOf" srcId="{2C4F72F7-6691-4BDA-A6E5-6FBEA6CDBC29}" destId="{2024498F-F7CF-4062-9396-EF5F2D7129E6}" srcOrd="0" destOrd="0" presId="urn:microsoft.com/office/officeart/2008/layout/HorizontalMultiLevelHierarchy"/>
    <dgm:cxn modelId="{7575C0F8-421C-47FF-8B6F-C36326CCC39F}" type="presParOf" srcId="{A032B66E-986F-441B-9E05-57F38F87657D}" destId="{5D73B763-97F2-4FE2-8750-A25AF6D10FB0}" srcOrd="0" destOrd="0" presId="urn:microsoft.com/office/officeart/2008/layout/HorizontalMultiLevelHierarchy"/>
    <dgm:cxn modelId="{E6670422-00FB-490F-B793-BB6DDE6BC091}" type="presParOf" srcId="{5D73B763-97F2-4FE2-8750-A25AF6D10FB0}" destId="{D2007AEC-647D-47B0-B4C8-FF0881230684}" srcOrd="0" destOrd="0" presId="urn:microsoft.com/office/officeart/2008/layout/HorizontalMultiLevelHierarchy"/>
    <dgm:cxn modelId="{EE3B2985-C3E9-4A40-BD22-CB749DECFA10}" type="presParOf" srcId="{5D73B763-97F2-4FE2-8750-A25AF6D10FB0}" destId="{8E71E436-8ADE-40C4-88B0-22C302001D0D}" srcOrd="1" destOrd="0" presId="urn:microsoft.com/office/officeart/2008/layout/HorizontalMultiLevelHierarchy"/>
    <dgm:cxn modelId="{B708A231-A54E-40C3-A771-847E76E80866}" type="presParOf" srcId="{8E71E436-8ADE-40C4-88B0-22C302001D0D}" destId="{4DCC8F3E-F709-4B42-99CB-9E754E86A040}" srcOrd="0" destOrd="0" presId="urn:microsoft.com/office/officeart/2008/layout/HorizontalMultiLevelHierarchy"/>
    <dgm:cxn modelId="{D7B53B74-FC96-424C-A2D8-5117C635FE6A}" type="presParOf" srcId="{4DCC8F3E-F709-4B42-99CB-9E754E86A040}" destId="{925884E4-ECEB-467E-BFE0-3FFC322DBD5B}" srcOrd="0" destOrd="0" presId="urn:microsoft.com/office/officeart/2008/layout/HorizontalMultiLevelHierarchy"/>
    <dgm:cxn modelId="{91339E84-01A2-457F-9CF5-D30A72F67BC2}" type="presParOf" srcId="{8E71E436-8ADE-40C4-88B0-22C302001D0D}" destId="{68E97C6D-41E7-44CD-AD5C-C15A777C8E4D}" srcOrd="1" destOrd="0" presId="urn:microsoft.com/office/officeart/2008/layout/HorizontalMultiLevelHierarchy"/>
    <dgm:cxn modelId="{C911CA46-4305-483C-A9C9-87AA4F37C18A}" type="presParOf" srcId="{68E97C6D-41E7-44CD-AD5C-C15A777C8E4D}" destId="{C36D933B-DC2E-49DB-B383-FA9682E4DD3D}" srcOrd="0" destOrd="0" presId="urn:microsoft.com/office/officeart/2008/layout/HorizontalMultiLevelHierarchy"/>
    <dgm:cxn modelId="{3E241118-9415-4DBC-9073-44AC929E7418}" type="presParOf" srcId="{68E97C6D-41E7-44CD-AD5C-C15A777C8E4D}" destId="{F8B0B9E3-1D37-4CEB-83C6-ACD6FE844456}" srcOrd="1" destOrd="0" presId="urn:microsoft.com/office/officeart/2008/layout/HorizontalMultiLevelHierarchy"/>
    <dgm:cxn modelId="{53AAB27D-33F9-4C6E-AFB3-05FFDEC383B6}" type="presParOf" srcId="{8E71E436-8ADE-40C4-88B0-22C302001D0D}" destId="{95FB0B6A-82E2-49A0-84C8-EF6168BE495D}" srcOrd="2" destOrd="0" presId="urn:microsoft.com/office/officeart/2008/layout/HorizontalMultiLevelHierarchy"/>
    <dgm:cxn modelId="{033A222A-01EB-4DB9-ABE4-C985262F3DAF}" type="presParOf" srcId="{95FB0B6A-82E2-49A0-84C8-EF6168BE495D}" destId="{C40967AF-C170-466B-A4E4-8F5A191E2A7E}" srcOrd="0" destOrd="0" presId="urn:microsoft.com/office/officeart/2008/layout/HorizontalMultiLevelHierarchy"/>
    <dgm:cxn modelId="{F21E73A0-429F-4CFF-B6F4-B2D29C96D60E}" type="presParOf" srcId="{8E71E436-8ADE-40C4-88B0-22C302001D0D}" destId="{ABC845B6-90E0-4267-B693-A4B89703EF22}" srcOrd="3" destOrd="0" presId="urn:microsoft.com/office/officeart/2008/layout/HorizontalMultiLevelHierarchy"/>
    <dgm:cxn modelId="{0FC7E4B1-2FA5-4C6F-9A9F-1ED7CE16876D}" type="presParOf" srcId="{ABC845B6-90E0-4267-B693-A4B89703EF22}" destId="{E7DD4E41-BC36-48D7-9C26-C49247D78B79}" srcOrd="0" destOrd="0" presId="urn:microsoft.com/office/officeart/2008/layout/HorizontalMultiLevelHierarchy"/>
    <dgm:cxn modelId="{9A7BB95A-14FC-42C7-B50D-D9D2F4AF7BD9}" type="presParOf" srcId="{ABC845B6-90E0-4267-B693-A4B89703EF22}" destId="{EF7E4693-EA42-492A-AF2F-561A4A9AE5EA}" srcOrd="1" destOrd="0" presId="urn:microsoft.com/office/officeart/2008/layout/HorizontalMultiLevelHierarchy"/>
    <dgm:cxn modelId="{E6F72276-B9E9-4698-94C0-73DB76CD0D84}" type="presParOf" srcId="{8E71E436-8ADE-40C4-88B0-22C302001D0D}" destId="{1E5A2185-BA0C-4F91-AA10-F6CB1B0156FC}" srcOrd="4" destOrd="0" presId="urn:microsoft.com/office/officeart/2008/layout/HorizontalMultiLevelHierarchy"/>
    <dgm:cxn modelId="{9F851213-75AA-4FE8-9802-593CD12414BC}" type="presParOf" srcId="{1E5A2185-BA0C-4F91-AA10-F6CB1B0156FC}" destId="{D135C692-C0EC-4F6A-B102-4457BC7949B2}" srcOrd="0" destOrd="0" presId="urn:microsoft.com/office/officeart/2008/layout/HorizontalMultiLevelHierarchy"/>
    <dgm:cxn modelId="{D7117CB8-0444-4F3A-A838-86AB1DD8AC93}" type="presParOf" srcId="{8E71E436-8ADE-40C4-88B0-22C302001D0D}" destId="{B232C524-1618-40BE-A55F-A33A10364233}" srcOrd="5" destOrd="0" presId="urn:microsoft.com/office/officeart/2008/layout/HorizontalMultiLevelHierarchy"/>
    <dgm:cxn modelId="{D9EE1E75-CFE3-4C15-994C-1070652DB058}" type="presParOf" srcId="{B232C524-1618-40BE-A55F-A33A10364233}" destId="{A8CAA23B-DECC-4DE6-98E2-2C9D8BE5E59C}" srcOrd="0" destOrd="0" presId="urn:microsoft.com/office/officeart/2008/layout/HorizontalMultiLevelHierarchy"/>
    <dgm:cxn modelId="{F08B346D-191D-4371-A8EC-D6C53AC07827}" type="presParOf" srcId="{B232C524-1618-40BE-A55F-A33A10364233}" destId="{95A207FE-39EE-4B9A-A3B6-A47A594D5F54}" srcOrd="1" destOrd="0" presId="urn:microsoft.com/office/officeart/2008/layout/HorizontalMultiLevelHierarchy"/>
    <dgm:cxn modelId="{FCCB4C6C-9F57-441F-BB10-82AD5BEB392D}" type="presParOf" srcId="{8E71E436-8ADE-40C4-88B0-22C302001D0D}" destId="{4B763022-987E-4813-B217-C6DBC14CE2C6}" srcOrd="6" destOrd="0" presId="urn:microsoft.com/office/officeart/2008/layout/HorizontalMultiLevelHierarchy"/>
    <dgm:cxn modelId="{B040D1EF-52B8-4712-8AA9-B26EAB0ACF51}" type="presParOf" srcId="{4B763022-987E-4813-B217-C6DBC14CE2C6}" destId="{76260727-C795-4CA5-BCD3-8B4DC0C82E2A}" srcOrd="0" destOrd="0" presId="urn:microsoft.com/office/officeart/2008/layout/HorizontalMultiLevelHierarchy"/>
    <dgm:cxn modelId="{2F7325E8-198B-4AD5-8661-C035094A1CE1}" type="presParOf" srcId="{8E71E436-8ADE-40C4-88B0-22C302001D0D}" destId="{9B790912-C7F2-410E-A5B2-70FA999A4AB7}" srcOrd="7" destOrd="0" presId="urn:microsoft.com/office/officeart/2008/layout/HorizontalMultiLevelHierarchy"/>
    <dgm:cxn modelId="{462D1D95-9815-4932-9AF7-79B05FC78DAA}" type="presParOf" srcId="{9B790912-C7F2-410E-A5B2-70FA999A4AB7}" destId="{EE9A99F2-3E14-4D11-917F-B58A06B280AB}" srcOrd="0" destOrd="0" presId="urn:microsoft.com/office/officeart/2008/layout/HorizontalMultiLevelHierarchy"/>
    <dgm:cxn modelId="{546B4181-5D81-4F96-8B9B-546A5796E100}" type="presParOf" srcId="{9B790912-C7F2-410E-A5B2-70FA999A4AB7}" destId="{5FFD9AF4-0EDF-4E80-A6D9-8F78D09431A5}" srcOrd="1" destOrd="0" presId="urn:microsoft.com/office/officeart/2008/layout/HorizontalMultiLevelHierarchy"/>
    <dgm:cxn modelId="{FB7CE2E4-B81C-43BB-A36F-ACFB376DA565}" type="presParOf" srcId="{8E71E436-8ADE-40C4-88B0-22C302001D0D}" destId="{47FEE023-1A1D-4B85-A59B-6C1A2EA20C15}" srcOrd="8" destOrd="0" presId="urn:microsoft.com/office/officeart/2008/layout/HorizontalMultiLevelHierarchy"/>
    <dgm:cxn modelId="{D376E49A-774A-4FB1-B1B2-A43651AF29E5}" type="presParOf" srcId="{47FEE023-1A1D-4B85-A59B-6C1A2EA20C15}" destId="{C783A362-4F56-4422-B23C-1799C71A5667}" srcOrd="0" destOrd="0" presId="urn:microsoft.com/office/officeart/2008/layout/HorizontalMultiLevelHierarchy"/>
    <dgm:cxn modelId="{BCC24CCA-E87C-4474-86C5-6E17A5714AE1}" type="presParOf" srcId="{8E71E436-8ADE-40C4-88B0-22C302001D0D}" destId="{A81DE9A3-36C0-41C3-8BA6-7C284A3EE3BA}" srcOrd="9" destOrd="0" presId="urn:microsoft.com/office/officeart/2008/layout/HorizontalMultiLevelHierarchy"/>
    <dgm:cxn modelId="{D572DD25-19CF-40A7-B6AE-ACA04DF3FC16}" type="presParOf" srcId="{A81DE9A3-36C0-41C3-8BA6-7C284A3EE3BA}" destId="{FE5079DA-EFC3-4922-A063-981745543C78}" srcOrd="0" destOrd="0" presId="urn:microsoft.com/office/officeart/2008/layout/HorizontalMultiLevelHierarchy"/>
    <dgm:cxn modelId="{9E4E8677-5680-458E-906D-8A8DFCB6979A}" type="presParOf" srcId="{A81DE9A3-36C0-41C3-8BA6-7C284A3EE3BA}" destId="{E0998837-9FBB-4756-A0C3-EEDE7A58921E}" srcOrd="1" destOrd="0" presId="urn:microsoft.com/office/officeart/2008/layout/HorizontalMultiLevelHierarchy"/>
    <dgm:cxn modelId="{6DCC50BC-6FDD-49B5-A262-12BA2FDEFA18}" type="presParOf" srcId="{8E71E436-8ADE-40C4-88B0-22C302001D0D}" destId="{D4F9D83C-9DCD-4181-B117-CB9FA91F3AE2}" srcOrd="10" destOrd="0" presId="urn:microsoft.com/office/officeart/2008/layout/HorizontalMultiLevelHierarchy"/>
    <dgm:cxn modelId="{357F1FE6-C7BA-4F6E-B8F6-06D716320E38}" type="presParOf" srcId="{D4F9D83C-9DCD-4181-B117-CB9FA91F3AE2}" destId="{ECFF81C6-020D-4BA8-B313-602951EFCD15}" srcOrd="0" destOrd="0" presId="urn:microsoft.com/office/officeart/2008/layout/HorizontalMultiLevelHierarchy"/>
    <dgm:cxn modelId="{E65954A5-9865-4282-9D9A-93A8F916A6F8}" type="presParOf" srcId="{8E71E436-8ADE-40C4-88B0-22C302001D0D}" destId="{39F04734-AAA5-4F3C-9113-8F8567397E9A}" srcOrd="11" destOrd="0" presId="urn:microsoft.com/office/officeart/2008/layout/HorizontalMultiLevelHierarchy"/>
    <dgm:cxn modelId="{AEBAFE14-B7C8-4A4E-A799-C3AFBF39132E}" type="presParOf" srcId="{39F04734-AAA5-4F3C-9113-8F8567397E9A}" destId="{2024498F-F7CF-4062-9396-EF5F2D7129E6}" srcOrd="0" destOrd="0" presId="urn:microsoft.com/office/officeart/2008/layout/HorizontalMultiLevelHierarchy"/>
    <dgm:cxn modelId="{A1103A59-6D2F-4E27-BCD1-936503DA9332}" type="presParOf" srcId="{39F04734-AAA5-4F3C-9113-8F8567397E9A}" destId="{7B9D1980-D6F6-4E7A-8CAB-87BE7F9E3409}" srcOrd="1" destOrd="0" presId="urn:microsoft.com/office/officeart/2008/layout/HorizontalMultiLevelHierarchy"/>
    <dgm:cxn modelId="{0F071EEB-9AD5-439E-9A18-C6D50BD26CF2}" type="presParOf" srcId="{8E71E436-8ADE-40C4-88B0-22C302001D0D}" destId="{74391852-20B6-4874-955D-801FF57834EE}" srcOrd="12" destOrd="0" presId="urn:microsoft.com/office/officeart/2008/layout/HorizontalMultiLevelHierarchy"/>
    <dgm:cxn modelId="{2A13B9BA-DC15-493B-A979-94E8D7D53808}" type="presParOf" srcId="{74391852-20B6-4874-955D-801FF57834EE}" destId="{3758A0D4-2C40-4658-B762-D5ED70FF1E54}" srcOrd="0" destOrd="0" presId="urn:microsoft.com/office/officeart/2008/layout/HorizontalMultiLevelHierarchy"/>
    <dgm:cxn modelId="{877058EA-D713-434E-8A61-66EE3898FBE7}" type="presParOf" srcId="{8E71E436-8ADE-40C4-88B0-22C302001D0D}" destId="{C697F1E5-33A7-4E04-864C-5CC402F5596B}" srcOrd="13" destOrd="0" presId="urn:microsoft.com/office/officeart/2008/layout/HorizontalMultiLevelHierarchy"/>
    <dgm:cxn modelId="{BE5EBA94-1D0B-4FE9-9DF1-30B5393CC81D}" type="presParOf" srcId="{C697F1E5-33A7-4E04-864C-5CC402F5596B}" destId="{4149323B-3026-48D2-9406-B1B2030D0A79}" srcOrd="0" destOrd="0" presId="urn:microsoft.com/office/officeart/2008/layout/HorizontalMultiLevelHierarchy"/>
    <dgm:cxn modelId="{A168D168-948B-4B12-9917-D17C0F8CA917}" type="presParOf" srcId="{C697F1E5-33A7-4E04-864C-5CC402F5596B}" destId="{47015758-2E79-4791-9121-BDFE8F5B96A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48A82E-AB00-4DFB-8002-DA6488437830}">
      <dsp:nvSpPr>
        <dsp:cNvPr id="0" name=""/>
        <dsp:cNvSpPr/>
      </dsp:nvSpPr>
      <dsp:spPr>
        <a:xfrm>
          <a:off x="-5699197" y="-872376"/>
          <a:ext cx="6785312" cy="6785312"/>
        </a:xfrm>
        <a:prstGeom prst="blockArc">
          <a:avLst>
            <a:gd name="adj1" fmla="val 18900000"/>
            <a:gd name="adj2" fmla="val 2700000"/>
            <a:gd name="adj3" fmla="val 335"/>
          </a:avLst>
        </a:prstGeom>
        <a:noFill/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C32EE2-572F-4BE5-8A0C-937DB636B144}">
      <dsp:nvSpPr>
        <dsp:cNvPr id="0" name=""/>
        <dsp:cNvSpPr/>
      </dsp:nvSpPr>
      <dsp:spPr>
        <a:xfrm>
          <a:off x="474778" y="314934"/>
          <a:ext cx="7087459" cy="630271"/>
        </a:xfrm>
        <a:prstGeom prst="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原就讀學區未設置適性群別或產業特殊類科</a:t>
          </a:r>
        </a:p>
      </dsp:txBody>
      <dsp:txXfrm>
        <a:off x="474778" y="314934"/>
        <a:ext cx="7087459" cy="630271"/>
      </dsp:txXfrm>
    </dsp:sp>
    <dsp:sp modelId="{F86C117C-AAE0-48D2-843F-93FA4FFFAFCD}">
      <dsp:nvSpPr>
        <dsp:cNvPr id="0" name=""/>
        <dsp:cNvSpPr/>
      </dsp:nvSpPr>
      <dsp:spPr>
        <a:xfrm>
          <a:off x="80858" y="236150"/>
          <a:ext cx="787839" cy="7878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EB7000-EEF1-41C1-A9AF-46DE3ABA9938}">
      <dsp:nvSpPr>
        <dsp:cNvPr id="0" name=""/>
        <dsp:cNvSpPr/>
      </dsp:nvSpPr>
      <dsp:spPr>
        <a:xfrm>
          <a:off x="926412" y="1260039"/>
          <a:ext cx="6635825" cy="630271"/>
        </a:xfrm>
        <a:prstGeom prst="rect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因搬家遷徙至本區居住者</a:t>
          </a:r>
        </a:p>
      </dsp:txBody>
      <dsp:txXfrm>
        <a:off x="926412" y="1260039"/>
        <a:ext cx="6635825" cy="630271"/>
      </dsp:txXfrm>
    </dsp:sp>
    <dsp:sp modelId="{205BFE64-89B3-4879-8DA6-087207728515}">
      <dsp:nvSpPr>
        <dsp:cNvPr id="0" name=""/>
        <dsp:cNvSpPr/>
      </dsp:nvSpPr>
      <dsp:spPr>
        <a:xfrm>
          <a:off x="532492" y="1181255"/>
          <a:ext cx="787839" cy="7878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FF4302-3C06-4B82-AB1B-4AE28D155572}">
      <dsp:nvSpPr>
        <dsp:cNvPr id="0" name=""/>
        <dsp:cNvSpPr/>
      </dsp:nvSpPr>
      <dsp:spPr>
        <a:xfrm>
          <a:off x="1065027" y="2205144"/>
          <a:ext cx="6497209" cy="630271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跨區學生申請返回本區戶籍所在地就讀</a:t>
          </a:r>
        </a:p>
      </dsp:txBody>
      <dsp:txXfrm>
        <a:off x="1065027" y="2205144"/>
        <a:ext cx="6497209" cy="630271"/>
      </dsp:txXfrm>
    </dsp:sp>
    <dsp:sp modelId="{5B008F7F-FB57-4E27-91DE-4C6153DD672E}">
      <dsp:nvSpPr>
        <dsp:cNvPr id="0" name=""/>
        <dsp:cNvSpPr/>
      </dsp:nvSpPr>
      <dsp:spPr>
        <a:xfrm>
          <a:off x="671108" y="2126360"/>
          <a:ext cx="787839" cy="7878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B21CEF-4B40-4F7A-80A9-601EA1ECCBB0}">
      <dsp:nvSpPr>
        <dsp:cNvPr id="0" name=""/>
        <dsp:cNvSpPr/>
      </dsp:nvSpPr>
      <dsp:spPr>
        <a:xfrm>
          <a:off x="926412" y="3150249"/>
          <a:ext cx="6635825" cy="630271"/>
        </a:xfrm>
        <a:prstGeom prst="rect">
          <a:avLst/>
        </a:prstGeom>
        <a:gradFill rotWithShape="0">
          <a:gsLst>
            <a:gs pos="0">
              <a:srgbClr val="4BACC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BACC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BACC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臺商子女學校或海外返國就讀</a:t>
          </a:r>
          <a:r>
            <a:rPr lang="en-US" altLang="zh-TW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(</a:t>
          </a: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戶籍不在本縣者</a:t>
          </a:r>
          <a:r>
            <a:rPr lang="en-US" altLang="zh-TW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)</a:t>
          </a:r>
          <a:endParaRPr lang="zh-TW" altLang="en-US" sz="2300" b="1" kern="1200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</dsp:txBody>
      <dsp:txXfrm>
        <a:off x="926412" y="3150249"/>
        <a:ext cx="6635825" cy="630271"/>
      </dsp:txXfrm>
    </dsp:sp>
    <dsp:sp modelId="{5A4A8DDD-51A4-4AFB-8689-F8BDCA08A075}">
      <dsp:nvSpPr>
        <dsp:cNvPr id="0" name=""/>
        <dsp:cNvSpPr/>
      </dsp:nvSpPr>
      <dsp:spPr>
        <a:xfrm>
          <a:off x="532492" y="3071465"/>
          <a:ext cx="787839" cy="7878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82CD61E-7CD0-4883-BE6D-7B88BD103B18}">
      <dsp:nvSpPr>
        <dsp:cNvPr id="0" name=""/>
        <dsp:cNvSpPr/>
      </dsp:nvSpPr>
      <dsp:spPr>
        <a:xfrm>
          <a:off x="474778" y="4095354"/>
          <a:ext cx="7087459" cy="630271"/>
        </a:xfrm>
        <a:prstGeom prst="rect">
          <a:avLst/>
        </a:prstGeom>
        <a:gradFill rotWithShape="0">
          <a:gsLst>
            <a:gs pos="0">
              <a:srgbClr val="F7964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7964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7964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其他特殊原因</a:t>
          </a:r>
        </a:p>
      </dsp:txBody>
      <dsp:txXfrm>
        <a:off x="474778" y="4095354"/>
        <a:ext cx="7087459" cy="630271"/>
      </dsp:txXfrm>
    </dsp:sp>
    <dsp:sp modelId="{E2F369BC-B8E5-43AC-98C5-00BD2BCA4FFB}">
      <dsp:nvSpPr>
        <dsp:cNvPr id="0" name=""/>
        <dsp:cNvSpPr/>
      </dsp:nvSpPr>
      <dsp:spPr>
        <a:xfrm>
          <a:off x="80858" y="4016570"/>
          <a:ext cx="787839" cy="7878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391852-20B6-4874-955D-801FF57834EE}">
      <dsp:nvSpPr>
        <dsp:cNvPr id="0" name=""/>
        <dsp:cNvSpPr/>
      </dsp:nvSpPr>
      <dsp:spPr>
        <a:xfrm>
          <a:off x="1974507" y="2012141"/>
          <a:ext cx="310249" cy="1773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5124" y="0"/>
              </a:lnTo>
              <a:lnTo>
                <a:pt x="155124" y="1773529"/>
              </a:lnTo>
              <a:lnTo>
                <a:pt x="310249" y="177352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600" kern="1200"/>
        </a:p>
      </dsp:txBody>
      <dsp:txXfrm>
        <a:off x="2084620" y="2853894"/>
        <a:ext cx="90023" cy="90023"/>
      </dsp:txXfrm>
    </dsp:sp>
    <dsp:sp modelId="{D4F9D83C-9DCD-4181-B117-CB9FA91F3AE2}">
      <dsp:nvSpPr>
        <dsp:cNvPr id="0" name=""/>
        <dsp:cNvSpPr/>
      </dsp:nvSpPr>
      <dsp:spPr>
        <a:xfrm>
          <a:off x="1974507" y="2012141"/>
          <a:ext cx="310249" cy="11823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5124" y="0"/>
              </a:lnTo>
              <a:lnTo>
                <a:pt x="155124" y="1182352"/>
              </a:lnTo>
              <a:lnTo>
                <a:pt x="310249" y="118235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099072" y="2572758"/>
        <a:ext cx="61119" cy="61119"/>
      </dsp:txXfrm>
    </dsp:sp>
    <dsp:sp modelId="{47FEE023-1A1D-4B85-A59B-6C1A2EA20C15}">
      <dsp:nvSpPr>
        <dsp:cNvPr id="0" name=""/>
        <dsp:cNvSpPr/>
      </dsp:nvSpPr>
      <dsp:spPr>
        <a:xfrm>
          <a:off x="1974507" y="2012141"/>
          <a:ext cx="310249" cy="591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5124" y="0"/>
              </a:lnTo>
              <a:lnTo>
                <a:pt x="155124" y="591176"/>
              </a:lnTo>
              <a:lnTo>
                <a:pt x="310249" y="59117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112940" y="2291038"/>
        <a:ext cx="33382" cy="33382"/>
      </dsp:txXfrm>
    </dsp:sp>
    <dsp:sp modelId="{4B763022-987E-4813-B217-C6DBC14CE2C6}">
      <dsp:nvSpPr>
        <dsp:cNvPr id="0" name=""/>
        <dsp:cNvSpPr/>
      </dsp:nvSpPr>
      <dsp:spPr>
        <a:xfrm>
          <a:off x="1974507" y="1966421"/>
          <a:ext cx="3102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0249" y="457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121875" y="2004385"/>
        <a:ext cx="15512" cy="15512"/>
      </dsp:txXfrm>
    </dsp:sp>
    <dsp:sp modelId="{1E5A2185-BA0C-4F91-AA10-F6CB1B0156FC}">
      <dsp:nvSpPr>
        <dsp:cNvPr id="0" name=""/>
        <dsp:cNvSpPr/>
      </dsp:nvSpPr>
      <dsp:spPr>
        <a:xfrm>
          <a:off x="1974507" y="1420965"/>
          <a:ext cx="310249" cy="591176"/>
        </a:xfrm>
        <a:custGeom>
          <a:avLst/>
          <a:gdLst/>
          <a:ahLst/>
          <a:cxnLst/>
          <a:rect l="0" t="0" r="0" b="0"/>
          <a:pathLst>
            <a:path>
              <a:moveTo>
                <a:pt x="0" y="591176"/>
              </a:moveTo>
              <a:lnTo>
                <a:pt x="155124" y="591176"/>
              </a:lnTo>
              <a:lnTo>
                <a:pt x="155124" y="0"/>
              </a:lnTo>
              <a:lnTo>
                <a:pt x="310249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112940" y="1699862"/>
        <a:ext cx="33382" cy="33382"/>
      </dsp:txXfrm>
    </dsp:sp>
    <dsp:sp modelId="{95FB0B6A-82E2-49A0-84C8-EF6168BE495D}">
      <dsp:nvSpPr>
        <dsp:cNvPr id="0" name=""/>
        <dsp:cNvSpPr/>
      </dsp:nvSpPr>
      <dsp:spPr>
        <a:xfrm>
          <a:off x="1974507" y="829788"/>
          <a:ext cx="310249" cy="1182352"/>
        </a:xfrm>
        <a:custGeom>
          <a:avLst/>
          <a:gdLst/>
          <a:ahLst/>
          <a:cxnLst/>
          <a:rect l="0" t="0" r="0" b="0"/>
          <a:pathLst>
            <a:path>
              <a:moveTo>
                <a:pt x="0" y="1182352"/>
              </a:moveTo>
              <a:lnTo>
                <a:pt x="155124" y="1182352"/>
              </a:lnTo>
              <a:lnTo>
                <a:pt x="155124" y="0"/>
              </a:lnTo>
              <a:lnTo>
                <a:pt x="310249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099072" y="1390405"/>
        <a:ext cx="61119" cy="61119"/>
      </dsp:txXfrm>
    </dsp:sp>
    <dsp:sp modelId="{4DCC8F3E-F709-4B42-99CB-9E754E86A040}">
      <dsp:nvSpPr>
        <dsp:cNvPr id="0" name=""/>
        <dsp:cNvSpPr/>
      </dsp:nvSpPr>
      <dsp:spPr>
        <a:xfrm>
          <a:off x="1974507" y="238612"/>
          <a:ext cx="310249" cy="1773529"/>
        </a:xfrm>
        <a:custGeom>
          <a:avLst/>
          <a:gdLst/>
          <a:ahLst/>
          <a:cxnLst/>
          <a:rect l="0" t="0" r="0" b="0"/>
          <a:pathLst>
            <a:path>
              <a:moveTo>
                <a:pt x="0" y="1773529"/>
              </a:moveTo>
              <a:lnTo>
                <a:pt x="155124" y="1773529"/>
              </a:lnTo>
              <a:lnTo>
                <a:pt x="155124" y="0"/>
              </a:lnTo>
              <a:lnTo>
                <a:pt x="310249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600" kern="1200"/>
        </a:p>
      </dsp:txBody>
      <dsp:txXfrm>
        <a:off x="2084620" y="1080365"/>
        <a:ext cx="90023" cy="90023"/>
      </dsp:txXfrm>
    </dsp:sp>
    <dsp:sp modelId="{D2007AEC-647D-47B0-B4C8-FF0881230684}">
      <dsp:nvSpPr>
        <dsp:cNvPr id="0" name=""/>
        <dsp:cNvSpPr/>
      </dsp:nvSpPr>
      <dsp:spPr>
        <a:xfrm rot="16200000">
          <a:off x="30702" y="1312919"/>
          <a:ext cx="2489163" cy="139844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itchFamily="34" charset="-120"/>
              <a:ea typeface="微軟正黑體" pitchFamily="34" charset="-120"/>
              <a:cs typeface="+mn-cs"/>
            </a:rPr>
            <a:t>總積分</a:t>
          </a:r>
          <a:r>
            <a:rPr lang="en-US" altLang="zh-TW" sz="2800" b="1" kern="1200" dirty="0">
              <a:latin typeface="微軟正黑體" pitchFamily="34" charset="-120"/>
              <a:ea typeface="微軟正黑體" pitchFamily="34" charset="-120"/>
              <a:cs typeface="+mn-cs"/>
            </a:rPr>
            <a:t>79</a:t>
          </a:r>
          <a:r>
            <a:rPr lang="zh-TW" altLang="en-US" sz="2800" b="1" kern="1200" dirty="0">
              <a:latin typeface="微軟正黑體" pitchFamily="34" charset="-120"/>
              <a:ea typeface="微軟正黑體" pitchFamily="34" charset="-120"/>
              <a:cs typeface="+mn-cs"/>
            </a:rPr>
            <a:t>分</a:t>
          </a:r>
        </a:p>
      </dsp:txBody>
      <dsp:txXfrm>
        <a:off x="71661" y="1353878"/>
        <a:ext cx="2407245" cy="1316526"/>
      </dsp:txXfrm>
    </dsp:sp>
    <dsp:sp modelId="{C36D933B-DC2E-49DB-B383-FA9682E4DD3D}">
      <dsp:nvSpPr>
        <dsp:cNvPr id="0" name=""/>
        <dsp:cNvSpPr/>
      </dsp:nvSpPr>
      <dsp:spPr>
        <a:xfrm>
          <a:off x="2284756" y="2141"/>
          <a:ext cx="1949777" cy="47294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16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畢業資格（</a:t>
          </a:r>
          <a:r>
            <a:rPr kumimoji="1" lang="en-US" altLang="zh-TW" sz="16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kumimoji="1" lang="zh-TW" altLang="en-US" sz="16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分）</a:t>
          </a:r>
          <a:endParaRPr lang="zh-TW" altLang="en-US" sz="1600" kern="1200" dirty="0"/>
        </a:p>
      </dsp:txBody>
      <dsp:txXfrm>
        <a:off x="2284756" y="2141"/>
        <a:ext cx="1949777" cy="472941"/>
      </dsp:txXfrm>
    </dsp:sp>
    <dsp:sp modelId="{E7DD4E41-BC36-48D7-9C26-C49247D78B79}">
      <dsp:nvSpPr>
        <dsp:cNvPr id="0" name=""/>
        <dsp:cNvSpPr/>
      </dsp:nvSpPr>
      <dsp:spPr>
        <a:xfrm>
          <a:off x="2284756" y="593318"/>
          <a:ext cx="1949777" cy="47294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1300" b="1" i="0" u="none" strike="noStrike" kern="1200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志願序（</a:t>
          </a:r>
          <a:r>
            <a:rPr kumimoji="1" lang="en-US" altLang="zh-TW" sz="1300" b="1" i="0" u="none" strike="noStrike" kern="1200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7</a:t>
          </a:r>
          <a:r>
            <a:rPr kumimoji="1" lang="zh-TW" altLang="en-US" sz="1300" b="1" i="0" u="none" strike="noStrike" kern="1200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</a:rPr>
            <a:t>分）</a:t>
          </a:r>
          <a:endParaRPr lang="zh-TW" altLang="en-US" sz="1300" kern="1200" dirty="0"/>
        </a:p>
      </dsp:txBody>
      <dsp:txXfrm>
        <a:off x="2284756" y="593318"/>
        <a:ext cx="1949777" cy="472941"/>
      </dsp:txXfrm>
    </dsp:sp>
    <dsp:sp modelId="{A8CAA23B-DECC-4DE6-98E2-2C9D8BE5E59C}">
      <dsp:nvSpPr>
        <dsp:cNvPr id="0" name=""/>
        <dsp:cNvSpPr/>
      </dsp:nvSpPr>
      <dsp:spPr>
        <a:xfrm>
          <a:off x="2284756" y="1184494"/>
          <a:ext cx="1949777" cy="47294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13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均衡學習（</a:t>
          </a:r>
          <a:r>
            <a:rPr kumimoji="1" lang="en-US" altLang="zh-TW" sz="13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9</a:t>
          </a:r>
          <a:r>
            <a:rPr kumimoji="1" lang="zh-TW" altLang="en-US" sz="13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分）</a:t>
          </a:r>
          <a:endParaRPr lang="zh-TW" altLang="en-US" sz="1300" kern="1200" dirty="0"/>
        </a:p>
      </dsp:txBody>
      <dsp:txXfrm>
        <a:off x="2284756" y="1184494"/>
        <a:ext cx="1949777" cy="472941"/>
      </dsp:txXfrm>
    </dsp:sp>
    <dsp:sp modelId="{EE9A99F2-3E14-4D11-917F-B58A06B280AB}">
      <dsp:nvSpPr>
        <dsp:cNvPr id="0" name=""/>
        <dsp:cNvSpPr/>
      </dsp:nvSpPr>
      <dsp:spPr>
        <a:xfrm>
          <a:off x="2284756" y="1775670"/>
          <a:ext cx="1924694" cy="47294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1300" b="1" i="0" u="none" strike="noStrike" kern="1200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多元學習表現（</a:t>
          </a:r>
          <a:r>
            <a:rPr kumimoji="1" lang="en-US" altLang="zh-TW" sz="1300" b="1" i="0" u="none" strike="noStrike" kern="1200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28</a:t>
          </a:r>
          <a:r>
            <a:rPr kumimoji="1" lang="zh-TW" altLang="en-US" sz="1300" b="1" i="0" u="none" strike="noStrike" kern="1200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分）</a:t>
          </a:r>
          <a:endParaRPr lang="zh-TW" altLang="en-US" sz="1300" kern="1200" dirty="0"/>
        </a:p>
      </dsp:txBody>
      <dsp:txXfrm>
        <a:off x="2284756" y="1775670"/>
        <a:ext cx="1924694" cy="472941"/>
      </dsp:txXfrm>
    </dsp:sp>
    <dsp:sp modelId="{FE5079DA-EFC3-4922-A063-981745543C78}">
      <dsp:nvSpPr>
        <dsp:cNvPr id="0" name=""/>
        <dsp:cNvSpPr/>
      </dsp:nvSpPr>
      <dsp:spPr>
        <a:xfrm>
          <a:off x="2284756" y="2366847"/>
          <a:ext cx="1924694" cy="47294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13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適性發展（</a:t>
          </a:r>
          <a:r>
            <a:rPr kumimoji="1" lang="en-US" altLang="zh-TW" sz="13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6</a:t>
          </a:r>
          <a:r>
            <a:rPr kumimoji="1" lang="zh-TW" altLang="en-US" sz="13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分）</a:t>
          </a:r>
          <a:endParaRPr lang="zh-TW" altLang="en-US" sz="1300" kern="1200" dirty="0"/>
        </a:p>
      </dsp:txBody>
      <dsp:txXfrm>
        <a:off x="2284756" y="2366847"/>
        <a:ext cx="1924694" cy="472941"/>
      </dsp:txXfrm>
    </dsp:sp>
    <dsp:sp modelId="{2024498F-F7CF-4062-9396-EF5F2D7129E6}">
      <dsp:nvSpPr>
        <dsp:cNvPr id="0" name=""/>
        <dsp:cNvSpPr/>
      </dsp:nvSpPr>
      <dsp:spPr>
        <a:xfrm>
          <a:off x="2284756" y="2958023"/>
          <a:ext cx="1949777" cy="47294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13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經濟弱勢</a:t>
          </a:r>
          <a:r>
            <a:rPr kumimoji="1" lang="en-US" altLang="zh-TW" sz="13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(2</a:t>
          </a:r>
          <a:r>
            <a:rPr kumimoji="1" lang="zh-TW" altLang="en-US" sz="13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分</a:t>
          </a:r>
          <a:r>
            <a:rPr kumimoji="1" lang="en-US" altLang="zh-TW" sz="1300" b="1" i="0" u="none" strike="noStrike" kern="1200" cap="none" normalizeH="0" baseline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)</a:t>
          </a:r>
          <a:endParaRPr lang="zh-TW" altLang="en-US" sz="1300" kern="1200" dirty="0"/>
        </a:p>
      </dsp:txBody>
      <dsp:txXfrm>
        <a:off x="2284756" y="2958023"/>
        <a:ext cx="1949777" cy="472941"/>
      </dsp:txXfrm>
    </dsp:sp>
    <dsp:sp modelId="{4149323B-3026-48D2-9406-B1B2030D0A79}">
      <dsp:nvSpPr>
        <dsp:cNvPr id="0" name=""/>
        <dsp:cNvSpPr/>
      </dsp:nvSpPr>
      <dsp:spPr>
        <a:xfrm>
          <a:off x="2284756" y="3549200"/>
          <a:ext cx="2683796" cy="47294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1300" b="1" i="0" u="none" strike="noStrike" kern="1200" cap="none" normalizeH="0" baseline="0" dirty="0">
              <a:ln/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國中教育會考</a:t>
          </a:r>
          <a:r>
            <a:rPr kumimoji="1" lang="zh-TW" altLang="en-US" sz="1300" b="1" i="0" u="none" strike="noStrike" kern="1200" cap="none" normalizeH="0" baseline="0" dirty="0">
              <a:ln/>
              <a:solidFill>
                <a:srgbClr val="FFFF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（至多採計</a:t>
          </a:r>
          <a:r>
            <a:rPr kumimoji="1" lang="en-US" altLang="en-US" sz="1300" b="1" i="0" u="none" strike="noStrike" kern="1200" cap="none" normalizeH="0" baseline="0" dirty="0">
              <a:ln/>
              <a:solidFill>
                <a:srgbClr val="FFFF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25</a:t>
          </a:r>
          <a:r>
            <a:rPr kumimoji="1" lang="zh-TW" altLang="en-US" sz="1300" b="1" i="0" u="none" strike="noStrike" kern="1200" cap="none" normalizeH="0" baseline="0" dirty="0">
              <a:ln/>
              <a:solidFill>
                <a:srgbClr val="FFFF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分）</a:t>
          </a:r>
          <a:endParaRPr lang="zh-TW" altLang="en-US" sz="1300" u="none" kern="1200" dirty="0">
            <a:solidFill>
              <a:srgbClr val="FFFF00"/>
            </a:solidFill>
          </a:endParaRPr>
        </a:p>
      </dsp:txBody>
      <dsp:txXfrm>
        <a:off x="2284756" y="3549200"/>
        <a:ext cx="2683796" cy="472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6076B-3EA8-48CB-99D1-3F59393130B7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BF9E3-0B10-44E6-9DB0-5C3904DE87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2728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dirty="0">
              <a:latin typeface="Arial" pitchFamily="34" charset="0"/>
            </a:endParaRPr>
          </a:p>
        </p:txBody>
      </p:sp>
      <p:sp>
        <p:nvSpPr>
          <p:cNvPr id="119812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DC6D545-BE41-43C9-B980-F2915C3D36B3}" type="slidenum">
              <a:rPr lang="en-US" altLang="zh-TW" b="0" smtClean="0"/>
              <a:pPr eaLnBrk="1" hangingPunct="1">
                <a:defRPr/>
              </a:pPr>
              <a:t>1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2440170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20836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A152F1E-7F8B-49C1-BA73-A2BA40D0A97A}" type="slidenum">
              <a:rPr lang="en-US" altLang="zh-TW" b="0" smtClean="0"/>
              <a:pPr eaLnBrk="1" hangingPunct="1">
                <a:defRPr/>
              </a:pPr>
              <a:t>2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3005763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7507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202756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CFA0813-0E1C-45B1-86E9-D8EC8161F222}" type="slidenum">
              <a:rPr lang="zh-TW" altLang="en-US" b="0" smtClean="0">
                <a:solidFill>
                  <a:prstClr val="black"/>
                </a:solidFill>
              </a:rPr>
              <a:pPr eaLnBrk="1" hangingPunct="1">
                <a:defRPr/>
              </a:pPr>
              <a:t>3</a:t>
            </a:fld>
            <a:endParaRPr lang="zh-TW" alt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86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94A5C6-6507-42F9-A459-F74B8DAFFD80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5697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2035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31076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5B8A173-25BE-40F9-8E0F-550815D5A1CF}" type="slidenum">
              <a:rPr lang="en-US" altLang="zh-TW" b="0" smtClean="0"/>
              <a:pPr eaLnBrk="1" hangingPunct="1">
                <a:defRPr/>
              </a:pPr>
              <a:t>5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2733504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40292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FA43457-8766-41C8-89D0-0AEF613E5C82}" type="slidenum">
              <a:rPr lang="en-US" altLang="zh-TW" b="0" smtClean="0">
                <a:solidFill>
                  <a:prstClr val="black"/>
                </a:solidFill>
              </a:rPr>
              <a:pPr eaLnBrk="1" hangingPunct="1">
                <a:defRPr/>
              </a:pPr>
              <a:t>6</a:t>
            </a:fld>
            <a:endParaRPr lang="en-US" altLang="zh-TW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42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6131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35172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63EB6AFF-B4D3-4389-8693-C47BE9BF5C92}" type="slidenum">
              <a:rPr lang="en-US" altLang="zh-TW" b="0" smtClean="0"/>
              <a:pPr eaLnBrk="1" hangingPunct="1">
                <a:defRPr/>
              </a:pPr>
              <a:t>7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2694714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5107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dirty="0">
              <a:latin typeface="Arial" pitchFamily="34" charset="0"/>
            </a:endParaRPr>
          </a:p>
        </p:txBody>
      </p:sp>
      <p:sp>
        <p:nvSpPr>
          <p:cNvPr id="134148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48A3DEEE-3D27-46CC-898E-6A2EB98AB567}" type="slidenum">
              <a:rPr lang="en-US" altLang="zh-TW" b="0" smtClean="0">
                <a:solidFill>
                  <a:prstClr val="black"/>
                </a:solidFill>
              </a:rPr>
              <a:pPr eaLnBrk="1" hangingPunct="1">
                <a:defRPr/>
              </a:pPr>
              <a:t>8</a:t>
            </a:fld>
            <a:endParaRPr lang="en-US" altLang="zh-TW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59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25956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2DB18D1-841B-4451-8166-6D63ED2EDD67}" type="slidenum">
              <a:rPr lang="en-US" altLang="zh-TW" b="0" smtClean="0"/>
              <a:pPr eaLnBrk="1" hangingPunct="1">
                <a:defRPr/>
              </a:pPr>
              <a:t>9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611419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8"/>
          <p:cNvSpPr>
            <a:spLocks noChangeArrowheads="1"/>
          </p:cNvSpPr>
          <p:nvPr/>
        </p:nvSpPr>
        <p:spPr bwMode="auto">
          <a:xfrm>
            <a:off x="152400" y="228600"/>
            <a:ext cx="8839200" cy="6324600"/>
          </a:xfrm>
          <a:prstGeom prst="roundRect">
            <a:avLst>
              <a:gd name="adj" fmla="val 4569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75"/>
          <p:cNvSpPr>
            <a:spLocks noChangeArrowheads="1"/>
          </p:cNvSpPr>
          <p:nvPr/>
        </p:nvSpPr>
        <p:spPr bwMode="gray">
          <a:xfrm>
            <a:off x="2286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defRPr/>
            </a:pPr>
            <a:endParaRPr lang="en-US" altLang="zh-TW" sz="1000" b="0"/>
          </a:p>
        </p:txBody>
      </p:sp>
      <p:sp>
        <p:nvSpPr>
          <p:cNvPr id="8" name="Rectangle 76"/>
          <p:cNvSpPr>
            <a:spLocks noChangeArrowheads="1"/>
          </p:cNvSpPr>
          <p:nvPr/>
        </p:nvSpPr>
        <p:spPr bwMode="gray">
          <a:xfrm>
            <a:off x="3200400" y="6553200"/>
            <a:ext cx="2895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zh-TW" sz="1000" b="0"/>
          </a:p>
        </p:txBody>
      </p:sp>
      <p:grpSp>
        <p:nvGrpSpPr>
          <p:cNvPr id="9" name="群組 11"/>
          <p:cNvGrpSpPr>
            <a:grpSpLocks/>
          </p:cNvGrpSpPr>
          <p:nvPr userDrawn="1"/>
        </p:nvGrpSpPr>
        <p:grpSpPr bwMode="auto">
          <a:xfrm>
            <a:off x="228600" y="5984875"/>
            <a:ext cx="1843087" cy="568325"/>
            <a:chOff x="714375" y="3783732"/>
            <a:chExt cx="2486289" cy="825048"/>
          </a:xfrm>
        </p:grpSpPr>
        <p:pic>
          <p:nvPicPr>
            <p:cNvPr id="10" name="圖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119643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8"/>
          <p:cNvSpPr>
            <a:spLocks noChangeArrowheads="1"/>
          </p:cNvSpPr>
          <p:nvPr/>
        </p:nvSpPr>
        <p:spPr bwMode="auto">
          <a:xfrm>
            <a:off x="152400" y="228600"/>
            <a:ext cx="8839200" cy="6324600"/>
          </a:xfrm>
          <a:prstGeom prst="roundRect">
            <a:avLst>
              <a:gd name="adj" fmla="val 4569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75"/>
          <p:cNvSpPr>
            <a:spLocks noChangeArrowheads="1"/>
          </p:cNvSpPr>
          <p:nvPr/>
        </p:nvSpPr>
        <p:spPr bwMode="gray">
          <a:xfrm>
            <a:off x="2286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defRPr/>
            </a:pPr>
            <a:endParaRPr lang="en-US" altLang="zh-TW" sz="1000" b="0"/>
          </a:p>
        </p:txBody>
      </p:sp>
      <p:sp>
        <p:nvSpPr>
          <p:cNvPr id="8" name="Rectangle 76"/>
          <p:cNvSpPr>
            <a:spLocks noChangeArrowheads="1"/>
          </p:cNvSpPr>
          <p:nvPr/>
        </p:nvSpPr>
        <p:spPr bwMode="gray">
          <a:xfrm>
            <a:off x="3200400" y="6553200"/>
            <a:ext cx="2895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zh-TW" sz="1000" b="0"/>
          </a:p>
        </p:txBody>
      </p:sp>
      <p:grpSp>
        <p:nvGrpSpPr>
          <p:cNvPr id="9" name="群組 11"/>
          <p:cNvGrpSpPr>
            <a:grpSpLocks/>
          </p:cNvGrpSpPr>
          <p:nvPr userDrawn="1"/>
        </p:nvGrpSpPr>
        <p:grpSpPr bwMode="auto">
          <a:xfrm>
            <a:off x="228600" y="5984875"/>
            <a:ext cx="1843087" cy="568325"/>
            <a:chOff x="714375" y="3783732"/>
            <a:chExt cx="2486289" cy="825048"/>
          </a:xfrm>
        </p:grpSpPr>
        <p:pic>
          <p:nvPicPr>
            <p:cNvPr id="10" name="圖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977122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8"/>
          <p:cNvSpPr>
            <a:spLocks noChangeArrowheads="1"/>
          </p:cNvSpPr>
          <p:nvPr/>
        </p:nvSpPr>
        <p:spPr bwMode="auto">
          <a:xfrm>
            <a:off x="152400" y="228600"/>
            <a:ext cx="8839200" cy="6324600"/>
          </a:xfrm>
          <a:prstGeom prst="roundRect">
            <a:avLst>
              <a:gd name="adj" fmla="val 4569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75"/>
          <p:cNvSpPr>
            <a:spLocks noChangeArrowheads="1"/>
          </p:cNvSpPr>
          <p:nvPr/>
        </p:nvSpPr>
        <p:spPr bwMode="gray">
          <a:xfrm>
            <a:off x="2286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defRPr/>
            </a:pPr>
            <a:endParaRPr lang="en-US" altLang="zh-TW" sz="1000" b="0"/>
          </a:p>
        </p:txBody>
      </p:sp>
      <p:sp>
        <p:nvSpPr>
          <p:cNvPr id="8" name="Rectangle 76"/>
          <p:cNvSpPr>
            <a:spLocks noChangeArrowheads="1"/>
          </p:cNvSpPr>
          <p:nvPr/>
        </p:nvSpPr>
        <p:spPr bwMode="gray">
          <a:xfrm>
            <a:off x="3200400" y="6553200"/>
            <a:ext cx="2895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zh-TW" sz="1000" b="0"/>
          </a:p>
        </p:txBody>
      </p:sp>
      <p:grpSp>
        <p:nvGrpSpPr>
          <p:cNvPr id="9" name="群組 11"/>
          <p:cNvGrpSpPr>
            <a:grpSpLocks/>
          </p:cNvGrpSpPr>
          <p:nvPr userDrawn="1"/>
        </p:nvGrpSpPr>
        <p:grpSpPr bwMode="auto">
          <a:xfrm>
            <a:off x="228600" y="5984875"/>
            <a:ext cx="1843087" cy="568325"/>
            <a:chOff x="714375" y="3783732"/>
            <a:chExt cx="2486289" cy="825048"/>
          </a:xfrm>
        </p:grpSpPr>
        <p:pic>
          <p:nvPicPr>
            <p:cNvPr id="10" name="圖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328524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8"/>
          <p:cNvSpPr>
            <a:spLocks noChangeArrowheads="1"/>
          </p:cNvSpPr>
          <p:nvPr/>
        </p:nvSpPr>
        <p:spPr bwMode="auto">
          <a:xfrm>
            <a:off x="152400" y="228600"/>
            <a:ext cx="8839200" cy="6324600"/>
          </a:xfrm>
          <a:prstGeom prst="roundRect">
            <a:avLst>
              <a:gd name="adj" fmla="val 4569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75"/>
          <p:cNvSpPr>
            <a:spLocks noChangeArrowheads="1"/>
          </p:cNvSpPr>
          <p:nvPr/>
        </p:nvSpPr>
        <p:spPr bwMode="gray">
          <a:xfrm>
            <a:off x="2286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defRPr/>
            </a:pPr>
            <a:endParaRPr lang="en-US" altLang="zh-TW" sz="1000" b="0"/>
          </a:p>
        </p:txBody>
      </p:sp>
      <p:sp>
        <p:nvSpPr>
          <p:cNvPr id="8" name="Rectangle 76"/>
          <p:cNvSpPr>
            <a:spLocks noChangeArrowheads="1"/>
          </p:cNvSpPr>
          <p:nvPr/>
        </p:nvSpPr>
        <p:spPr bwMode="gray">
          <a:xfrm>
            <a:off x="3200400" y="6553200"/>
            <a:ext cx="2895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zh-TW" sz="1000" b="0"/>
          </a:p>
        </p:txBody>
      </p:sp>
      <p:grpSp>
        <p:nvGrpSpPr>
          <p:cNvPr id="9" name="群組 11"/>
          <p:cNvGrpSpPr>
            <a:grpSpLocks/>
          </p:cNvGrpSpPr>
          <p:nvPr userDrawn="1"/>
        </p:nvGrpSpPr>
        <p:grpSpPr bwMode="auto">
          <a:xfrm>
            <a:off x="228600" y="5984875"/>
            <a:ext cx="1843087" cy="568325"/>
            <a:chOff x="714375" y="3783732"/>
            <a:chExt cx="2486289" cy="825048"/>
          </a:xfrm>
        </p:grpSpPr>
        <p:pic>
          <p:nvPicPr>
            <p:cNvPr id="10" name="圖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3363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8"/>
          <p:cNvSpPr>
            <a:spLocks noChangeArrowheads="1"/>
          </p:cNvSpPr>
          <p:nvPr/>
        </p:nvSpPr>
        <p:spPr bwMode="auto">
          <a:xfrm>
            <a:off x="152400" y="228600"/>
            <a:ext cx="8839200" cy="6324600"/>
          </a:xfrm>
          <a:prstGeom prst="roundRect">
            <a:avLst>
              <a:gd name="adj" fmla="val 4569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75"/>
          <p:cNvSpPr>
            <a:spLocks noChangeArrowheads="1"/>
          </p:cNvSpPr>
          <p:nvPr/>
        </p:nvSpPr>
        <p:spPr bwMode="gray">
          <a:xfrm>
            <a:off x="2286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defRPr/>
            </a:pPr>
            <a:endParaRPr lang="en-US" altLang="zh-TW" sz="1000" b="0"/>
          </a:p>
        </p:txBody>
      </p:sp>
      <p:sp>
        <p:nvSpPr>
          <p:cNvPr id="8" name="Rectangle 76"/>
          <p:cNvSpPr>
            <a:spLocks noChangeArrowheads="1"/>
          </p:cNvSpPr>
          <p:nvPr/>
        </p:nvSpPr>
        <p:spPr bwMode="gray">
          <a:xfrm>
            <a:off x="3200400" y="6553200"/>
            <a:ext cx="2895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zh-TW" sz="1000" b="0"/>
          </a:p>
        </p:txBody>
      </p:sp>
      <p:grpSp>
        <p:nvGrpSpPr>
          <p:cNvPr id="9" name="群組 11"/>
          <p:cNvGrpSpPr>
            <a:grpSpLocks/>
          </p:cNvGrpSpPr>
          <p:nvPr userDrawn="1"/>
        </p:nvGrpSpPr>
        <p:grpSpPr bwMode="auto">
          <a:xfrm>
            <a:off x="228600" y="5984875"/>
            <a:ext cx="1843087" cy="568325"/>
            <a:chOff x="714375" y="3783732"/>
            <a:chExt cx="2486289" cy="825048"/>
          </a:xfrm>
        </p:grpSpPr>
        <p:pic>
          <p:nvPicPr>
            <p:cNvPr id="10" name="圖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892199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8"/>
          <p:cNvSpPr>
            <a:spLocks noChangeArrowheads="1"/>
          </p:cNvSpPr>
          <p:nvPr/>
        </p:nvSpPr>
        <p:spPr bwMode="auto">
          <a:xfrm>
            <a:off x="152400" y="228600"/>
            <a:ext cx="8839200" cy="6324600"/>
          </a:xfrm>
          <a:prstGeom prst="roundRect">
            <a:avLst>
              <a:gd name="adj" fmla="val 4569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75"/>
          <p:cNvSpPr>
            <a:spLocks noChangeArrowheads="1"/>
          </p:cNvSpPr>
          <p:nvPr/>
        </p:nvSpPr>
        <p:spPr bwMode="gray">
          <a:xfrm>
            <a:off x="2286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defRPr/>
            </a:pPr>
            <a:endParaRPr lang="en-US" altLang="zh-TW" sz="1000" b="0"/>
          </a:p>
        </p:txBody>
      </p:sp>
      <p:sp>
        <p:nvSpPr>
          <p:cNvPr id="8" name="Rectangle 76"/>
          <p:cNvSpPr>
            <a:spLocks noChangeArrowheads="1"/>
          </p:cNvSpPr>
          <p:nvPr/>
        </p:nvSpPr>
        <p:spPr bwMode="gray">
          <a:xfrm>
            <a:off x="3200400" y="6553200"/>
            <a:ext cx="2895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zh-TW" sz="1000" b="0"/>
          </a:p>
        </p:txBody>
      </p:sp>
      <p:grpSp>
        <p:nvGrpSpPr>
          <p:cNvPr id="9" name="群組 11"/>
          <p:cNvGrpSpPr>
            <a:grpSpLocks/>
          </p:cNvGrpSpPr>
          <p:nvPr userDrawn="1"/>
        </p:nvGrpSpPr>
        <p:grpSpPr bwMode="auto">
          <a:xfrm>
            <a:off x="228600" y="5984875"/>
            <a:ext cx="1843087" cy="568325"/>
            <a:chOff x="714375" y="3783732"/>
            <a:chExt cx="2486289" cy="825048"/>
          </a:xfrm>
        </p:grpSpPr>
        <p:pic>
          <p:nvPicPr>
            <p:cNvPr id="10" name="圖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821003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8"/>
          <p:cNvSpPr>
            <a:spLocks noChangeArrowheads="1"/>
          </p:cNvSpPr>
          <p:nvPr/>
        </p:nvSpPr>
        <p:spPr bwMode="auto">
          <a:xfrm>
            <a:off x="152400" y="228600"/>
            <a:ext cx="8839200" cy="6324600"/>
          </a:xfrm>
          <a:prstGeom prst="roundRect">
            <a:avLst>
              <a:gd name="adj" fmla="val 4569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75"/>
          <p:cNvSpPr>
            <a:spLocks noChangeArrowheads="1"/>
          </p:cNvSpPr>
          <p:nvPr/>
        </p:nvSpPr>
        <p:spPr bwMode="gray">
          <a:xfrm>
            <a:off x="2286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defRPr/>
            </a:pPr>
            <a:endParaRPr lang="en-US" altLang="zh-TW" sz="1000" b="0"/>
          </a:p>
        </p:txBody>
      </p:sp>
      <p:sp>
        <p:nvSpPr>
          <p:cNvPr id="8" name="Rectangle 76"/>
          <p:cNvSpPr>
            <a:spLocks noChangeArrowheads="1"/>
          </p:cNvSpPr>
          <p:nvPr/>
        </p:nvSpPr>
        <p:spPr bwMode="gray">
          <a:xfrm>
            <a:off x="3200400" y="6553200"/>
            <a:ext cx="2895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zh-TW" sz="1000" b="0"/>
          </a:p>
        </p:txBody>
      </p:sp>
      <p:grpSp>
        <p:nvGrpSpPr>
          <p:cNvPr id="9" name="群組 11"/>
          <p:cNvGrpSpPr>
            <a:grpSpLocks/>
          </p:cNvGrpSpPr>
          <p:nvPr userDrawn="1"/>
        </p:nvGrpSpPr>
        <p:grpSpPr bwMode="auto">
          <a:xfrm>
            <a:off x="228600" y="5984875"/>
            <a:ext cx="1843087" cy="568325"/>
            <a:chOff x="714375" y="3783732"/>
            <a:chExt cx="2486289" cy="825048"/>
          </a:xfrm>
        </p:grpSpPr>
        <p:pic>
          <p:nvPicPr>
            <p:cNvPr id="10" name="圖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34621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roject.tnvs.tn.edu.tw/continu_stud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.k12ea.gov.tw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1491571"/>
            <a:ext cx="83455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屏東縣</a:t>
            </a:r>
            <a:r>
              <a:rPr lang="en-US" altLang="zh-TW" sz="540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540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年適性入學宣導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D9FAECB7-4448-4613-8A54-49C22FC09A16}"/>
              </a:ext>
            </a:extLst>
          </p:cNvPr>
          <p:cNvSpPr txBox="1"/>
          <p:nvPr/>
        </p:nvSpPr>
        <p:spPr>
          <a:xfrm>
            <a:off x="1590575" y="2923808"/>
            <a:ext cx="59554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屏東縣適性入學宣導團講師</a:t>
            </a:r>
            <a:r>
              <a:rPr lang="en-US" altLang="zh-TW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鍾冬玉校長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24610" name="Picture 2" descr="「屏東縣」的圖片搜尋結果">
            <a:extLst>
              <a:ext uri="{FF2B5EF4-FFF2-40B4-BE49-F238E27FC236}">
                <a16:creationId xmlns:a16="http://schemas.microsoft.com/office/drawing/2014/main" xmlns="" id="{BE37CD30-F2D6-4D69-95D5-D6833E29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-7350"/>
            <a:ext cx="28575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 rot="21055342">
            <a:off x="-59541" y="5210448"/>
            <a:ext cx="26468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4800" dirty="0">
                <a:ln/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選擇屏東</a:t>
            </a:r>
            <a:endParaRPr lang="zh-TW" altLang="en-US" sz="4800" b="1" cap="none" spc="0" dirty="0">
              <a:ln/>
              <a:solidFill>
                <a:schemeClr val="accent3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 rot="21148557">
            <a:off x="43011" y="5891541"/>
            <a:ext cx="26468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4800" dirty="0">
                <a:ln/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就近入學</a:t>
            </a:r>
            <a:endParaRPr lang="zh-TW" altLang="en-US" sz="4800" b="1" cap="none" spc="0" dirty="0">
              <a:ln/>
              <a:solidFill>
                <a:schemeClr val="accent3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286500" y="6561529"/>
            <a:ext cx="29017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本版本適用於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學年度入學高一之學生</a:t>
            </a:r>
          </a:p>
        </p:txBody>
      </p:sp>
    </p:spTree>
    <p:extLst>
      <p:ext uri="{BB962C8B-B14F-4D97-AF65-F5344CB8AC3E}">
        <p14:creationId xmlns:p14="http://schemas.microsoft.com/office/powerpoint/2010/main" val="193105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文字方塊 14"/>
          <p:cNvSpPr txBox="1">
            <a:spLocks noChangeArrowheads="1"/>
          </p:cNvSpPr>
          <p:nvPr/>
        </p:nvSpPr>
        <p:spPr bwMode="auto">
          <a:xfrm>
            <a:off x="3635896" y="846179"/>
            <a:ext cx="78422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4400" dirty="0">
                <a:solidFill>
                  <a:srgbClr val="5F5F5F"/>
                </a:solidFill>
                <a:latin typeface="微軟正黑體" pitchFamily="34" charset="-120"/>
                <a:ea typeface="微軟正黑體" pitchFamily="34" charset="-120"/>
              </a:rPr>
              <a:t>目錄</a:t>
            </a:r>
          </a:p>
        </p:txBody>
      </p:sp>
      <p:sp>
        <p:nvSpPr>
          <p:cNvPr id="7" name="內容版面配置區 2"/>
          <p:cNvSpPr>
            <a:spLocks noGrp="1"/>
          </p:cNvSpPr>
          <p:nvPr>
            <p:ph idx="4294967295"/>
          </p:nvPr>
        </p:nvSpPr>
        <p:spPr>
          <a:xfrm>
            <a:off x="611559" y="1988840"/>
            <a:ext cx="8199633" cy="4248472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en-US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適性</a:t>
            </a:r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入學核心理念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en-US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入學管道介紹與</a:t>
            </a:r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en-US" altLang="zh-TW" b="1" dirty="0" smtClean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r>
              <a:rPr lang="en-US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國中教育會考說明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en-US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變更就學區說明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en-US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kumimoji="1"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屏東區</a:t>
            </a:r>
            <a:r>
              <a:rPr kumimoji="1" lang="zh-TW" altLang="zh-TW" b="1" dirty="0">
                <a:solidFill>
                  <a:schemeClr val="accent5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免試入學超額比</a:t>
            </a:r>
            <a:r>
              <a:rPr kumimoji="1" lang="zh-TW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序</a:t>
            </a:r>
            <a:r>
              <a:rPr kumimoji="1" lang="zh-TW" altLang="en-US" b="1" dirty="0" smtClean="0">
                <a:solidFill>
                  <a:schemeClr val="accent5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規則</a:t>
            </a:r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en-US" altLang="zh-TW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適性入學宣導網</a:t>
            </a:r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Picture 2" descr="「屏東縣」的圖片搜尋結果">
            <a:extLst>
              <a:ext uri="{FF2B5EF4-FFF2-40B4-BE49-F238E27FC236}">
                <a16:creationId xmlns:a16="http://schemas.microsoft.com/office/drawing/2014/main" xmlns="" id="{78DF93C3-A4E8-4336-A8C8-FEFBE785F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-7350"/>
            <a:ext cx="28575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6BFADA4-330E-4D5A-B1D5-CEF801688A65}"/>
              </a:ext>
            </a:extLst>
          </p:cNvPr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0" dirty="0"/>
              <a:t> 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6905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3" name="標題 4"/>
          <p:cNvSpPr>
            <a:spLocks noGrp="1"/>
          </p:cNvSpPr>
          <p:nvPr>
            <p:ph type="title"/>
          </p:nvPr>
        </p:nvSpPr>
        <p:spPr>
          <a:xfrm>
            <a:off x="899592" y="548680"/>
            <a:ext cx="6984776" cy="6802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適性入學輔導核心理念</a:t>
            </a:r>
            <a:endParaRPr lang="zh-TW" altLang="en-US" b="1" dirty="0">
              <a:solidFill>
                <a:srgbClr val="FF0000"/>
              </a:solidFill>
              <a:ea typeface="新細明體" pitchFamily="18" charset="-120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 bwMode="auto">
          <a:xfrm>
            <a:off x="971600" y="1575402"/>
            <a:ext cx="7329510" cy="4785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3200" b="1" kern="1200">
                <a:solidFill>
                  <a:srgbClr val="006600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b="1" kern="1200">
                <a:solidFill>
                  <a:srgbClr val="660033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rgbClr val="660033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b="1" kern="1200">
                <a:solidFill>
                  <a:srgbClr val="660033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b="1" kern="1200">
                <a:solidFill>
                  <a:srgbClr val="660033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適性入學輔導是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”</a:t>
            </a:r>
            <a:r>
              <a:rPr kumimoji="0" lang="zh-TW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安身立命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”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的過程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選你所適，愛你所選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總的來說，志願選填參考因素：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/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</a:b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sym typeface="Webdings"/>
              </a:rPr>
              <a:t>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性向所趨、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/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</a:b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sym typeface="Webdings"/>
              </a:rPr>
              <a:t>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興趣所在、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/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</a:b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sym typeface="Webdings"/>
              </a:rPr>
              <a:t>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能力所及、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/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</a:b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sym typeface="Webdings"/>
              </a:rPr>
              <a:t>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就近考量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sym typeface="Webdings"/>
              </a:rPr>
              <a:t>。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pic>
        <p:nvPicPr>
          <p:cNvPr id="7" name="Picture 2" descr="http://img01.tooopen.com/Downs/images/2011/1/15/sy_2011011500142228873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968100"/>
            <a:ext cx="5042427" cy="301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03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7 L 0.36632 0.003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16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1">
            <a:extLst>
              <a:ext uri="{FF2B5EF4-FFF2-40B4-BE49-F238E27FC236}">
                <a16:creationId xmlns:a16="http://schemas.microsoft.com/office/drawing/2014/main" xmlns="" id="{61A1FB2A-1BAD-4E7F-B049-E848B3BEE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67" y="445717"/>
            <a:ext cx="2088232" cy="100818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</a:t>
            </a:r>
          </a:p>
        </p:txBody>
      </p:sp>
      <p:sp>
        <p:nvSpPr>
          <p:cNvPr id="26" name="Rectangle 41">
            <a:extLst>
              <a:ext uri="{FF2B5EF4-FFF2-40B4-BE49-F238E27FC236}">
                <a16:creationId xmlns:a16="http://schemas.microsoft.com/office/drawing/2014/main" xmlns="" id="{AB68D209-E85D-4DC5-A8AE-92021C5B9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2" y="3595800"/>
            <a:ext cx="2088232" cy="100818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學制</a:t>
            </a:r>
          </a:p>
        </p:txBody>
      </p:sp>
      <p:sp>
        <p:nvSpPr>
          <p:cNvPr id="27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3D74403F-C371-4CE2-8A28-DECB743A0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056" y="139421"/>
            <a:ext cx="2088232" cy="773101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升學管道</a:t>
            </a:r>
          </a:p>
        </p:txBody>
      </p:sp>
      <p:sp>
        <p:nvSpPr>
          <p:cNvPr id="28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BB511949-695A-474F-B75B-D4CF41D3B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822" y="991986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完全免試</a:t>
            </a:r>
          </a:p>
        </p:txBody>
      </p:sp>
      <p:sp>
        <p:nvSpPr>
          <p:cNvPr id="32" name="Rectangle 41">
            <a:hlinkClick r:id="rId3" action="ppaction://hlinksldjump"/>
            <a:extLst>
              <a:ext uri="{FF2B5EF4-FFF2-40B4-BE49-F238E27FC236}">
                <a16:creationId xmlns:a16="http://schemas.microsoft.com/office/drawing/2014/main" xmlns="" id="{B878E6AD-8189-4963-AF6E-5B36095A3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912" y="2328279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高中</a:t>
            </a:r>
          </a:p>
        </p:txBody>
      </p:sp>
      <p:sp>
        <p:nvSpPr>
          <p:cNvPr id="33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C27D996E-75F0-4AE8-A5D5-853F34F26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912" y="5849775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五專</a:t>
            </a:r>
          </a:p>
        </p:txBody>
      </p:sp>
      <p:sp>
        <p:nvSpPr>
          <p:cNvPr id="34" name="Rectangle 41">
            <a:extLst>
              <a:ext uri="{FF2B5EF4-FFF2-40B4-BE49-F238E27FC236}">
                <a16:creationId xmlns:a16="http://schemas.microsoft.com/office/drawing/2014/main" xmlns="" id="{23F39981-8A61-42B3-A0F8-026E5A45F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822" y="1683047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直升</a:t>
            </a:r>
          </a:p>
        </p:txBody>
      </p:sp>
      <p:sp>
        <p:nvSpPr>
          <p:cNvPr id="35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618032E8-1FE3-4472-868D-4321511FC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803" y="1003517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免試</a:t>
            </a:r>
          </a:p>
        </p:txBody>
      </p:sp>
      <p:sp>
        <p:nvSpPr>
          <p:cNvPr id="36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7AFDF2BC-ADA3-4E53-883B-7D6D1898B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459" y="2396883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技優甄審</a:t>
            </a:r>
          </a:p>
        </p:txBody>
      </p:sp>
      <p:sp>
        <p:nvSpPr>
          <p:cNvPr id="37" name="Rectangle 41">
            <a:extLst>
              <a:ext uri="{FF2B5EF4-FFF2-40B4-BE49-F238E27FC236}">
                <a16:creationId xmlns:a16="http://schemas.microsoft.com/office/drawing/2014/main" xmlns="" id="{8AB4591B-F011-418C-B4CB-CB0A36410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803" y="2420013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離島</a:t>
            </a:r>
          </a:p>
        </p:txBody>
      </p:sp>
      <p:sp>
        <p:nvSpPr>
          <p:cNvPr id="38" name="Rectangle 41">
            <a:extLst>
              <a:ext uri="{FF2B5EF4-FFF2-40B4-BE49-F238E27FC236}">
                <a16:creationId xmlns:a16="http://schemas.microsoft.com/office/drawing/2014/main" xmlns="" id="{EC594C61-8940-46EB-B52D-75BB4A2AC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66" y="5720930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聯合免試</a:t>
            </a:r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xmlns="" id="{EFF592FC-984E-4349-9A1C-D2B73C484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822" y="5714319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優先免試</a:t>
            </a:r>
          </a:p>
        </p:txBody>
      </p:sp>
      <p:sp>
        <p:nvSpPr>
          <p:cNvPr id="14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55FFDBE1-38CF-4C8A-8C21-0FBC582AA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0656" y="1689499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特色招生</a:t>
            </a:r>
          </a:p>
        </p:txBody>
      </p:sp>
      <p:sp>
        <p:nvSpPr>
          <p:cNvPr id="15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87875698-66F0-433D-B78C-D9DC34E5A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2181" y="3133571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原住民獨招</a:t>
            </a:r>
          </a:p>
        </p:txBody>
      </p:sp>
      <p:sp>
        <p:nvSpPr>
          <p:cNvPr id="16" name="Rectangle 41">
            <a:extLst>
              <a:ext uri="{FF2B5EF4-FFF2-40B4-BE49-F238E27FC236}">
                <a16:creationId xmlns:a16="http://schemas.microsoft.com/office/drawing/2014/main" xmlns="" id="{C129B0E0-9CE9-4755-809E-6EF29A1E0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803" y="3123894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免試續招</a:t>
            </a:r>
            <a:endParaRPr kumimoji="0"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Rectangle 41">
            <a:extLst>
              <a:ext uri="{FF2B5EF4-FFF2-40B4-BE49-F238E27FC236}">
                <a16:creationId xmlns:a16="http://schemas.microsoft.com/office/drawing/2014/main" xmlns="" id="{2D641010-D69B-44BD-809C-2E19618E3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2181" y="3829915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運動績優</a:t>
            </a:r>
          </a:p>
        </p:txBody>
      </p:sp>
      <p:sp>
        <p:nvSpPr>
          <p:cNvPr id="18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9C939A9A-AB48-4121-98E2-DF2556B62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1408" y="3843287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適性安置</a:t>
            </a:r>
          </a:p>
        </p:txBody>
      </p:sp>
      <p:sp>
        <p:nvSpPr>
          <p:cNvPr id="19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C00B54B7-25E6-400A-A590-FF9549334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847" y="4537445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實用技能</a:t>
            </a:r>
            <a:endParaRPr kumimoji="0"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00DB52B-0955-4368-91BD-3E0D3D598919}"/>
              </a:ext>
            </a:extLst>
          </p:cNvPr>
          <p:cNvSpPr/>
          <p:nvPr/>
        </p:nvSpPr>
        <p:spPr>
          <a:xfrm>
            <a:off x="4211960" y="830209"/>
            <a:ext cx="4644008" cy="45252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" name="接點: 肘形 3">
            <a:extLst>
              <a:ext uri="{FF2B5EF4-FFF2-40B4-BE49-F238E27FC236}">
                <a16:creationId xmlns:a16="http://schemas.microsoft.com/office/drawing/2014/main" xmlns="" id="{5A715331-ECBF-4209-9FDD-F32857261F46}"/>
              </a:ext>
            </a:extLst>
          </p:cNvPr>
          <p:cNvCxnSpPr>
            <a:stCxn id="32" idx="3"/>
            <a:endCxn id="2" idx="1"/>
          </p:cNvCxnSpPr>
          <p:nvPr/>
        </p:nvCxnSpPr>
        <p:spPr>
          <a:xfrm>
            <a:off x="3725144" y="2652315"/>
            <a:ext cx="486816" cy="440517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A2364107-7205-4D71-ABE8-FB0701365540}"/>
              </a:ext>
            </a:extLst>
          </p:cNvPr>
          <p:cNvSpPr/>
          <p:nvPr/>
        </p:nvSpPr>
        <p:spPr>
          <a:xfrm>
            <a:off x="4211960" y="5517232"/>
            <a:ext cx="4644008" cy="9850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" name="接點: 肘形 5">
            <a:extLst>
              <a:ext uri="{FF2B5EF4-FFF2-40B4-BE49-F238E27FC236}">
                <a16:creationId xmlns:a16="http://schemas.microsoft.com/office/drawing/2014/main" xmlns="" id="{0DFC96FE-1F97-49DA-97B4-6E67E00B7854}"/>
              </a:ext>
            </a:extLst>
          </p:cNvPr>
          <p:cNvCxnSpPr>
            <a:stCxn id="33" idx="3"/>
            <a:endCxn id="24" idx="1"/>
          </p:cNvCxnSpPr>
          <p:nvPr/>
        </p:nvCxnSpPr>
        <p:spPr>
          <a:xfrm flipV="1">
            <a:off x="3725144" y="6009751"/>
            <a:ext cx="486816" cy="164060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接點: 肘形 8">
            <a:extLst>
              <a:ext uri="{FF2B5EF4-FFF2-40B4-BE49-F238E27FC236}">
                <a16:creationId xmlns:a16="http://schemas.microsoft.com/office/drawing/2014/main" xmlns="" id="{C3D0349E-33B0-4E2B-8C5A-4A72D3D3417E}"/>
              </a:ext>
            </a:extLst>
          </p:cNvPr>
          <p:cNvCxnSpPr>
            <a:stCxn id="26" idx="2"/>
            <a:endCxn id="33" idx="1"/>
          </p:cNvCxnSpPr>
          <p:nvPr/>
        </p:nvCxnSpPr>
        <p:spPr>
          <a:xfrm rot="16200000" flipH="1">
            <a:off x="589676" y="5126574"/>
            <a:ext cx="1569829" cy="52464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接點: 肘形 10">
            <a:extLst>
              <a:ext uri="{FF2B5EF4-FFF2-40B4-BE49-F238E27FC236}">
                <a16:creationId xmlns:a16="http://schemas.microsoft.com/office/drawing/2014/main" xmlns="" id="{3D8DB399-2651-4425-8082-86206964D347}"/>
              </a:ext>
            </a:extLst>
          </p:cNvPr>
          <p:cNvCxnSpPr>
            <a:stCxn id="26" idx="0"/>
            <a:endCxn id="32" idx="1"/>
          </p:cNvCxnSpPr>
          <p:nvPr/>
        </p:nvCxnSpPr>
        <p:spPr>
          <a:xfrm rot="5400000" flipH="1" flipV="1">
            <a:off x="902848" y="2861736"/>
            <a:ext cx="943485" cy="52464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EC3FA2C8-5E92-48BA-9EDA-AC5F5A4AD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3246896"/>
            <a:ext cx="1097579" cy="443947"/>
          </a:xfrm>
          <a:prstGeom prst="rect">
            <a:avLst/>
          </a:prstGeom>
          <a:solidFill>
            <a:srgbClr val="FFC0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普高</a:t>
            </a:r>
          </a:p>
        </p:txBody>
      </p:sp>
      <p:sp>
        <p:nvSpPr>
          <p:cNvPr id="41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3763A924-58F0-45EE-A241-74527C47A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607" y="3765169"/>
            <a:ext cx="1097579" cy="443947"/>
          </a:xfrm>
          <a:prstGeom prst="rect">
            <a:avLst/>
          </a:prstGeom>
          <a:solidFill>
            <a:srgbClr val="FFC0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技高</a:t>
            </a:r>
          </a:p>
        </p:txBody>
      </p:sp>
      <p:sp>
        <p:nvSpPr>
          <p:cNvPr id="42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FD61216C-E2B8-4942-9329-C68C0CF75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4307295"/>
            <a:ext cx="1083362" cy="443947"/>
          </a:xfrm>
          <a:prstGeom prst="rect">
            <a:avLst/>
          </a:prstGeom>
          <a:solidFill>
            <a:srgbClr val="FFC0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綜高</a:t>
            </a:r>
          </a:p>
        </p:txBody>
      </p:sp>
      <p:cxnSp>
        <p:nvCxnSpPr>
          <p:cNvPr id="13" name="接點: 肘形 12">
            <a:extLst>
              <a:ext uri="{FF2B5EF4-FFF2-40B4-BE49-F238E27FC236}">
                <a16:creationId xmlns:a16="http://schemas.microsoft.com/office/drawing/2014/main" xmlns="" id="{2C7C6F7B-9BFD-4203-8DCF-5AC22E2DE0BF}"/>
              </a:ext>
            </a:extLst>
          </p:cNvPr>
          <p:cNvCxnSpPr>
            <a:endCxn id="40" idx="1"/>
          </p:cNvCxnSpPr>
          <p:nvPr/>
        </p:nvCxnSpPr>
        <p:spPr>
          <a:xfrm rot="16200000" flipH="1">
            <a:off x="2521102" y="3002147"/>
            <a:ext cx="492519" cy="440925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接點: 肘形 21">
            <a:extLst>
              <a:ext uri="{FF2B5EF4-FFF2-40B4-BE49-F238E27FC236}">
                <a16:creationId xmlns:a16="http://schemas.microsoft.com/office/drawing/2014/main" xmlns="" id="{37CCF538-D264-47A1-8B78-4E286FC3E01F}"/>
              </a:ext>
            </a:extLst>
          </p:cNvPr>
          <p:cNvCxnSpPr>
            <a:endCxn id="41" idx="1"/>
          </p:cNvCxnSpPr>
          <p:nvPr/>
        </p:nvCxnSpPr>
        <p:spPr>
          <a:xfrm rot="16200000" flipH="1">
            <a:off x="2254857" y="3268393"/>
            <a:ext cx="1010792" cy="426708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接點: 肘形 28">
            <a:extLst>
              <a:ext uri="{FF2B5EF4-FFF2-40B4-BE49-F238E27FC236}">
                <a16:creationId xmlns:a16="http://schemas.microsoft.com/office/drawing/2014/main" xmlns="" id="{A55F53F3-978E-4EB2-B86A-AD8A2819C961}"/>
              </a:ext>
            </a:extLst>
          </p:cNvPr>
          <p:cNvCxnSpPr>
            <a:endCxn id="42" idx="1"/>
          </p:cNvCxnSpPr>
          <p:nvPr/>
        </p:nvCxnSpPr>
        <p:spPr>
          <a:xfrm rot="16200000" flipH="1">
            <a:off x="1990901" y="3532346"/>
            <a:ext cx="1552920" cy="440926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42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2"/>
          <p:cNvSpPr>
            <a:spLocks noGrp="1"/>
          </p:cNvSpPr>
          <p:nvPr>
            <p:ph type="title"/>
          </p:nvPr>
        </p:nvSpPr>
        <p:spPr>
          <a:xfrm>
            <a:off x="827584" y="116632"/>
            <a:ext cx="7570787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600" b="1" dirty="0">
                <a:solidFill>
                  <a:srgbClr val="33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國中教育會考考試科目及時間表</a:t>
            </a:r>
          </a:p>
        </p:txBody>
      </p:sp>
      <p:graphicFrame>
        <p:nvGraphicFramePr>
          <p:cNvPr id="8" name="Group 1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624187"/>
              </p:ext>
            </p:extLst>
          </p:nvPr>
        </p:nvGraphicFramePr>
        <p:xfrm>
          <a:off x="35496" y="764704"/>
          <a:ext cx="9001000" cy="6068542"/>
        </p:xfrm>
        <a:graphic>
          <a:graphicData uri="http://schemas.openxmlformats.org/drawingml/2006/table">
            <a:tbl>
              <a:tblPr firstRow="1"/>
              <a:tblGrid>
                <a:gridCol w="21221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685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953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149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27112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endParaRPr kumimoji="1" lang="zh-TW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98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21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六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22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>
                        <a:lumMod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09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8:30-9:40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社會</a:t>
                      </a:r>
                      <a:r>
                        <a:rPr lang="en-US" altLang="zh-TW" sz="2400" b="1" dirty="0" smtClean="0">
                          <a:solidFill>
                            <a:srgbClr val="00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60~70</a:t>
                      </a:r>
                      <a:r>
                        <a:rPr lang="zh-TW" altLang="en-US" sz="2400" b="1" dirty="0" smtClean="0">
                          <a:solidFill>
                            <a:srgbClr val="00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lang="zh-TW" altLang="en-US" sz="2400" b="1" dirty="0">
                        <a:solidFill>
                          <a:srgbClr val="000066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8:30-9:40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自然</a:t>
                      </a:r>
                      <a:r>
                        <a:rPr lang="en-US" altLang="zh-TW" sz="2400" b="1" dirty="0" smtClean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50~60</a:t>
                      </a:r>
                      <a:r>
                        <a:rPr lang="zh-TW" altLang="en-US" sz="2400" b="1" dirty="0" smtClean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943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10:30-11:50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數學</a:t>
                      </a:r>
                      <a:endParaRPr kumimoji="1" lang="en-US" altLang="zh-TW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選擇題</a:t>
                      </a:r>
                      <a:r>
                        <a:rPr lang="en-US" altLang="zh-TW" sz="2000" b="1" dirty="0" smtClean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25~30</a:t>
                      </a:r>
                      <a:r>
                        <a:rPr lang="zh-TW" altLang="en-US" sz="2000" b="1" dirty="0" smtClean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lang="en-US" altLang="zh-TW" sz="2000" b="1" dirty="0" smtClean="0">
                        <a:solidFill>
                          <a:srgbClr val="A5002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 smtClean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非選擇題</a:t>
                      </a:r>
                      <a:r>
                        <a:rPr lang="en-US" altLang="zh-TW" sz="2000" b="1" dirty="0" smtClean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2~3</a:t>
                      </a:r>
                      <a:r>
                        <a:rPr lang="zh-TW" altLang="en-US" sz="2000" b="1" dirty="0" smtClean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10:30-11:30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英語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閱讀</a:t>
                      </a:r>
                      <a:r>
                        <a:rPr kumimoji="1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solidFill>
                            <a:srgbClr val="00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閱讀</a:t>
                      </a:r>
                      <a:r>
                        <a:rPr lang="en-US" altLang="zh-TW" sz="2400" b="1" dirty="0" smtClean="0">
                          <a:solidFill>
                            <a:srgbClr val="00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40~45</a:t>
                      </a:r>
                      <a:r>
                        <a:rPr lang="zh-TW" altLang="en-US" sz="2400" b="1" dirty="0" smtClean="0">
                          <a:solidFill>
                            <a:srgbClr val="00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57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12:05-12:30</a:t>
                      </a:r>
                      <a:endParaRPr kumimoji="1" lang="zh-TW" altLang="en-US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英語</a:t>
                      </a:r>
                      <a:r>
                        <a:rPr kumimoji="1" lang="en-US" altLang="zh-TW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kumimoji="1" lang="zh-TW" altLang="en-U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聽力</a:t>
                      </a:r>
                      <a:r>
                        <a:rPr kumimoji="1" lang="en-US" altLang="zh-TW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solidFill>
                            <a:srgbClr val="00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聽力</a:t>
                      </a:r>
                      <a:r>
                        <a:rPr lang="en-US" altLang="zh-TW" sz="2400" b="1" dirty="0" smtClean="0">
                          <a:solidFill>
                            <a:srgbClr val="00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20~30</a:t>
                      </a:r>
                      <a:r>
                        <a:rPr lang="zh-TW" altLang="en-US" sz="2400" b="1" dirty="0" smtClean="0">
                          <a:solidFill>
                            <a:srgbClr val="00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43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13:50-15:00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國文</a:t>
                      </a:r>
                      <a:r>
                        <a:rPr lang="en-US" altLang="zh-TW" sz="2400" b="1" dirty="0" smtClean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45~50</a:t>
                      </a:r>
                      <a:r>
                        <a:rPr lang="zh-TW" altLang="en-US" sz="2400" b="1" dirty="0" smtClean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43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15:50-16:40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寫作測驗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2123728" y="764704"/>
            <a:ext cx="66247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每位國中畢業生都要報名參加！</a:t>
            </a:r>
            <a:endParaRPr lang="zh-TW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01360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文字方塊 4"/>
          <p:cNvSpPr txBox="1">
            <a:spLocks noChangeArrowheads="1"/>
          </p:cNvSpPr>
          <p:nvPr/>
        </p:nvSpPr>
        <p:spPr bwMode="auto">
          <a:xfrm>
            <a:off x="1187450" y="692150"/>
            <a:ext cx="856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變更就學區申請</a:t>
            </a:r>
            <a:r>
              <a:rPr kumimoji="1" lang="en-US" altLang="zh-TW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(111</a:t>
            </a:r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kumimoji="1" lang="en-US" altLang="zh-TW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kumimoji="1" lang="en-US" altLang="zh-TW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至</a:t>
            </a:r>
            <a:r>
              <a:rPr kumimoji="1" lang="en-US" altLang="zh-TW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6</a:t>
            </a:r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kumimoji="1" lang="en-US" altLang="zh-TW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kumimoji="1" lang="zh-TW" altLang="en-US" sz="3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3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828657"/>
              </p:ext>
            </p:extLst>
          </p:nvPr>
        </p:nvGraphicFramePr>
        <p:xfrm>
          <a:off x="899592" y="1628800"/>
          <a:ext cx="763284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7190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文字方塊 4"/>
          <p:cNvSpPr txBox="1">
            <a:spLocks noChangeArrowheads="1"/>
          </p:cNvSpPr>
          <p:nvPr/>
        </p:nvSpPr>
        <p:spPr bwMode="auto">
          <a:xfrm>
            <a:off x="683568" y="0"/>
            <a:ext cx="856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屏東區</a:t>
            </a:r>
            <a:r>
              <a:rPr kumimoji="1" lang="zh-TW" altLang="zh-TW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免試入學超額比序項目積分對照表</a:t>
            </a:r>
            <a:endParaRPr kumimoji="1" lang="zh-TW" altLang="en-US" sz="3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4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444795"/>
              </p:ext>
            </p:extLst>
          </p:nvPr>
        </p:nvGraphicFramePr>
        <p:xfrm>
          <a:off x="179512" y="609393"/>
          <a:ext cx="8712968" cy="6164994"/>
        </p:xfrm>
        <a:graphic>
          <a:graphicData uri="http://schemas.openxmlformats.org/drawingml/2006/table">
            <a:tbl>
              <a:tblPr/>
              <a:tblGrid>
                <a:gridCol w="6936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77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487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2428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畢業資格（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志願序（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每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個志願序為一群組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均衡學習（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9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  <a:endParaRPr kumimoji="1" lang="en-US" altLang="zh-TW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1" i="0" u="sng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健康與體育、藝術、綜合</a:t>
                      </a:r>
                      <a:r>
                        <a:rPr kumimoji="1" lang="zh-TW" altLang="en-US" sz="20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活動</a:t>
                      </a:r>
                      <a:endParaRPr kumimoji="1" lang="en-US" altLang="zh-TW" sz="2000" b="1" i="0" u="sng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及</a:t>
                      </a:r>
                      <a:r>
                        <a:rPr kumimoji="1" lang="zh-TW" altLang="en-US" sz="2000" b="1" i="0" u="sng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科技領域等任三個領域</a:t>
                      </a:r>
                      <a:endParaRPr kumimoji="1" lang="zh-TW" altLang="en-US" sz="2000" b="0" i="0" u="sng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364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四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多元學習表現</a:t>
                      </a:r>
                      <a:endParaRPr kumimoji="1" lang="en-US" altLang="zh-TW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（至多採計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28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服務表現（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幹部、社團社長、特殊服務表現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364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獎懲紀錄（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銷過或功過相抵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364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競賽表現（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072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體適能（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肌耐力、柔軟度、瞬發力、心肺耐力</a:t>
                      </a:r>
                      <a:endParaRPr kumimoji="1" lang="en-US" altLang="zh-TW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華康儷粗圓"/>
                        </a:rPr>
                        <a:t>不同時間之檢測結果不得交叉採計</a:t>
                      </a:r>
                      <a:r>
                        <a:rPr kumimoji="1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4415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本土語言認證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(2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kumimoji="1" lang="zh-TW" altLang="en-US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通過原住民族語或客語或閩南語初級以上</a:t>
                      </a:r>
                      <a:r>
                        <a:rPr kumimoji="1" lang="en-US" altLang="zh-TW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已認證得</a:t>
                      </a:r>
                      <a:r>
                        <a:rPr kumimoji="1" lang="en-US" altLang="zh-TW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r>
                        <a:rPr kumimoji="1" lang="zh-TW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分；未認證得</a:t>
                      </a:r>
                      <a:r>
                        <a:rPr kumimoji="1" lang="en-US" altLang="zh-TW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0</a:t>
                      </a:r>
                      <a:r>
                        <a:rPr kumimoji="1" lang="zh-TW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分。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403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五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適性發展（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6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六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經濟弱勢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(2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kumimoji="1" lang="zh-TW" altLang="en-US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中低、低收入戶</a:t>
                      </a:r>
                      <a:endParaRPr kumimoji="1" lang="en-US" altLang="zh-TW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七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國中教育會考（至多採計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25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國、英、數、社、自、寫作</a:t>
                      </a:r>
                      <a:endParaRPr kumimoji="1" lang="en-US" altLang="zh-TW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4370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總分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79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84406" marR="84406" marT="42198" marB="4219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84406" marR="84406" marT="42198" marB="421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27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矩形 1"/>
          <p:cNvSpPr>
            <a:spLocks noChangeArrowheads="1"/>
          </p:cNvSpPr>
          <p:nvPr/>
        </p:nvSpPr>
        <p:spPr bwMode="auto">
          <a:xfrm>
            <a:off x="70993" y="113139"/>
            <a:ext cx="65181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屏東區免試入學</a:t>
            </a:r>
            <a:r>
              <a:rPr kumimoji="1" lang="en-US" altLang="zh-TW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-</a:t>
            </a:r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國中教育會考採計</a:t>
            </a:r>
          </a:p>
        </p:txBody>
      </p:sp>
      <p:cxnSp>
        <p:nvCxnSpPr>
          <p:cNvPr id="20" name="直線接點 19"/>
          <p:cNvCxnSpPr/>
          <p:nvPr/>
        </p:nvCxnSpPr>
        <p:spPr>
          <a:xfrm>
            <a:off x="4211960" y="5085184"/>
            <a:ext cx="1800200" cy="0"/>
          </a:xfrm>
          <a:prstGeom prst="line">
            <a:avLst/>
          </a:prstGeom>
          <a:noFill/>
          <a:ln w="38100" cap="flat" cmpd="sng" algn="ctr">
            <a:solidFill>
              <a:srgbClr val="1F497D">
                <a:lumMod val="40000"/>
                <a:lumOff val="60000"/>
              </a:srgbClr>
            </a:solidFill>
            <a:prstDash val="solid"/>
          </a:ln>
          <a:effectLst/>
        </p:spPr>
      </p:cxn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96441"/>
              </p:ext>
            </p:extLst>
          </p:nvPr>
        </p:nvGraphicFramePr>
        <p:xfrm>
          <a:off x="5220072" y="697917"/>
          <a:ext cx="3384376" cy="5273143"/>
        </p:xfrm>
        <a:graphic>
          <a:graphicData uri="http://schemas.openxmlformats.org/drawingml/2006/table">
            <a:tbl>
              <a:tblPr firstRow="1" bandRow="1"/>
              <a:tblGrid>
                <a:gridCol w="6761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25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87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69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74712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國、英、數、社、自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積分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7171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anose="020B0604030504040204" pitchFamily="34" charset="-120"/>
                        </a:rPr>
                        <a:t>精    熟</a:t>
                      </a:r>
                      <a:r>
                        <a:rPr lang="en-US" altLang="zh-TW" sz="20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anose="020B0604030504040204" pitchFamily="34" charset="-120"/>
                        </a:rPr>
                        <a:t>(A)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+mn-ea"/>
                        </a:rPr>
                        <a:t>5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+mn-ea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5156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基</a:t>
                      </a:r>
                      <a:endParaRPr lang="en-US" altLang="zh-TW" sz="20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0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礎</a:t>
                      </a:r>
                      <a:endParaRPr lang="en-US" altLang="zh-TW" sz="20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B++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896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>
                        <a:solidFill>
                          <a:srgbClr val="00206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B+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3.5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927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>
                        <a:solidFill>
                          <a:srgbClr val="00206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B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3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0939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待加強</a:t>
                      </a:r>
                      <a:r>
                        <a:rPr lang="en-US" altLang="zh-TW" sz="2000" b="1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(C)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13463">
                <a:tc rowSpan="2"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rgbClr val="00206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寫作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solidFill>
                            <a:srgbClr val="00206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r>
                        <a:rPr lang="zh-TW" altLang="en-US" sz="2000" b="1" dirty="0">
                          <a:solidFill>
                            <a:srgbClr val="00206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en-US" altLang="zh-TW" sz="2000" b="1" dirty="0">
                          <a:solidFill>
                            <a:srgbClr val="00206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6</a:t>
                      </a:r>
                      <a:r>
                        <a:rPr lang="zh-TW" altLang="en-US" sz="2000" b="1" dirty="0">
                          <a:solidFill>
                            <a:srgbClr val="00206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級分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13463">
                <a:tc gridSpan="2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000" b="1" dirty="0">
                        <a:solidFill>
                          <a:srgbClr val="00206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solidFill>
                            <a:srgbClr val="00206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3</a:t>
                      </a:r>
                      <a:r>
                        <a:rPr lang="zh-TW" altLang="en-US" sz="2000" b="1" dirty="0">
                          <a:solidFill>
                            <a:srgbClr val="00206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、</a:t>
                      </a:r>
                      <a:r>
                        <a:rPr lang="en-US" altLang="zh-TW" sz="2000" b="1" dirty="0">
                          <a:solidFill>
                            <a:srgbClr val="00206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</a:t>
                      </a:r>
                      <a:r>
                        <a:rPr lang="zh-TW" altLang="en-US" sz="2000" b="1" dirty="0">
                          <a:solidFill>
                            <a:srgbClr val="00206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級分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0.5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pSp>
        <p:nvGrpSpPr>
          <p:cNvPr id="10" name="群組 9"/>
          <p:cNvGrpSpPr/>
          <p:nvPr/>
        </p:nvGrpSpPr>
        <p:grpSpPr>
          <a:xfrm>
            <a:off x="12329" y="5445224"/>
            <a:ext cx="5207743" cy="1412776"/>
            <a:chOff x="3220631" y="480186"/>
            <a:chExt cx="8307838" cy="1254194"/>
          </a:xfrm>
          <a:scene3d>
            <a:camera prst="orthographicFront"/>
            <a:lightRig rig="flat" dir="t"/>
          </a:scene3d>
        </p:grpSpPr>
        <p:sp>
          <p:nvSpPr>
            <p:cNvPr id="11" name="矩形 10"/>
            <p:cNvSpPr/>
            <p:nvPr/>
          </p:nvSpPr>
          <p:spPr>
            <a:xfrm>
              <a:off x="3324550" y="480186"/>
              <a:ext cx="8203919" cy="1206938"/>
            </a:xfrm>
            <a:prstGeom prst="rect">
              <a:avLst/>
            </a:prstGeom>
            <a:solidFill>
              <a:srgbClr val="F79646">
                <a:lumMod val="60000"/>
                <a:lumOff val="4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</p:sp>
        <p:sp>
          <p:nvSpPr>
            <p:cNvPr id="12" name="矩形 11"/>
            <p:cNvSpPr/>
            <p:nvPr/>
          </p:nvSpPr>
          <p:spPr>
            <a:xfrm>
              <a:off x="3220631" y="634596"/>
              <a:ext cx="8140227" cy="1099784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1244600" fontAlgn="auto">
                <a:lnSpc>
                  <a:spcPct val="80000"/>
                </a:lnSpc>
                <a:spcAft>
                  <a:spcPts val="0"/>
                </a:spcAft>
                <a:buFont typeface="Arial" charset="0"/>
                <a:buNone/>
              </a:pPr>
              <a:r>
                <a:rPr lang="zh-TW" altLang="en-US" sz="2400" dirty="0">
                  <a:solidFill>
                    <a:srgbClr val="A50021"/>
                  </a:solidFill>
                  <a:latin typeface="微軟正黑體" pitchFamily="34" charset="-120"/>
                  <a:ea typeface="微軟正黑體" pitchFamily="34" charset="-120"/>
                </a:rPr>
                <a:t>國中教育會考</a:t>
              </a:r>
              <a:endParaRPr lang="en-US" altLang="zh-TW" sz="1000" dirty="0">
                <a:solidFill>
                  <a:srgbClr val="660066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fontAlgn="auto">
                <a:lnSpc>
                  <a:spcPts val="2160"/>
                </a:lnSpc>
                <a:spcAft>
                  <a:spcPts val="0"/>
                </a:spcAft>
              </a:pP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本積分為「國文」、「英語」、「數學」、「社會」、「自然」、「寫作」等六科</a:t>
              </a:r>
              <a:endParaRPr lang="en-US" altLang="zh-TW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 defTabSz="1244600" fontAlgn="auto">
                <a:lnSpc>
                  <a:spcPts val="2160"/>
                </a:lnSpc>
                <a:spcAft>
                  <a:spcPts val="0"/>
                </a:spcAft>
              </a:pPr>
              <a:r>
                <a:rPr lang="zh-TW" altLang="en-US" dirty="0">
                  <a:latin typeface="微軟正黑體" pitchFamily="34" charset="-120"/>
                  <a:ea typeface="微軟正黑體" pitchFamily="34" charset="-120"/>
                </a:rPr>
                <a:t>之國中教育會考表現加總</a:t>
              </a:r>
              <a:endParaRPr lang="zh-TW" altLang="en-US" b="0" dirty="0">
                <a:latin typeface="Calibri"/>
                <a:ea typeface="新細明體"/>
              </a:endParaRPr>
            </a:p>
          </p:txBody>
        </p:sp>
      </p:grpSp>
      <p:graphicFrame>
        <p:nvGraphicFramePr>
          <p:cNvPr id="13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4438101"/>
              </p:ext>
            </p:extLst>
          </p:nvPr>
        </p:nvGraphicFramePr>
        <p:xfrm>
          <a:off x="-252536" y="1276925"/>
          <a:ext cx="5544616" cy="4024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54059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矩形 1"/>
          <p:cNvSpPr>
            <a:spLocks noChangeArrowheads="1"/>
          </p:cNvSpPr>
          <p:nvPr/>
        </p:nvSpPr>
        <p:spPr bwMode="auto">
          <a:xfrm>
            <a:off x="1007963" y="821231"/>
            <a:ext cx="71280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國中畢業生適性入學宣導網說明</a:t>
            </a:r>
          </a:p>
        </p:txBody>
      </p:sp>
      <p:sp>
        <p:nvSpPr>
          <p:cNvPr id="46084" name="副標題 4"/>
          <p:cNvSpPr txBox="1">
            <a:spLocks/>
          </p:cNvSpPr>
          <p:nvPr/>
        </p:nvSpPr>
        <p:spPr bwMode="auto">
          <a:xfrm>
            <a:off x="291802" y="1504091"/>
            <a:ext cx="744855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altLang="zh-TW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  <a:hlinkClick r:id="rId3"/>
              </a:rPr>
              <a:t>https://adapt.k12ea.gov.tw</a:t>
            </a:r>
            <a:endParaRPr lang="zh-TW" altLang="en-US" sz="3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679384"/>
            <a:ext cx="1257300" cy="12573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5"/>
          <a:srcRect l="4725" t="8399" r="3138" b="16002"/>
          <a:stretch/>
        </p:blipFill>
        <p:spPr>
          <a:xfrm>
            <a:off x="291802" y="2078530"/>
            <a:ext cx="8705850" cy="451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7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CD9A522C-D149-41DD-AA64-5F82E0B37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764704"/>
            <a:ext cx="6571343" cy="1049235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★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溫馨提醒</a:t>
            </a:r>
            <a:r>
              <a:rPr lang="zh-TW" altLang="en-US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★</a:t>
            </a:r>
            <a:endParaRPr lang="zh-TW" altLang="en-US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FD7274C5-7B2C-4584-AA0E-20208F1CE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988840"/>
            <a:ext cx="8229600" cy="4277071"/>
          </a:xfrm>
        </p:spPr>
        <p:txBody>
          <a:bodyPr>
            <a:norm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考招分離</a:t>
            </a:r>
            <a:r>
              <a:rPr lang="en-US" altLang="zh-TW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，注意各入學管道重要日程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</a:p>
          <a:p>
            <a:pPr lvl="1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報名國中教育會考，不意謂報名入學管道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有許多管道不採計國中教育會考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科學班甄選入學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試辦學習區完全免試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技優甄審入學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部分就學區之優先免試入學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實用技能學程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建教合作班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屏東區原住民教育實驗專班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國立屏北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高中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5189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CD9A522C-D149-41DD-AA64-5F82E0B37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32" y="1279158"/>
            <a:ext cx="6571343" cy="1049235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新細明體" panose="02020500000000000000" pitchFamily="18" charset="-120"/>
              </a:rPr>
              <a:t>★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溫馨提醒</a:t>
            </a:r>
            <a:r>
              <a:rPr lang="zh-TW" altLang="en-US" b="1" dirty="0">
                <a:solidFill>
                  <a:srgbClr val="0070C0"/>
                </a:solidFill>
                <a:latin typeface="新細明體" panose="02020500000000000000" pitchFamily="18" charset="-120"/>
              </a:rPr>
              <a:t>★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FD7274C5-7B2C-4584-AA0E-20208F1CE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362" y="2348880"/>
            <a:ext cx="8229600" cy="4277071"/>
          </a:xfrm>
        </p:spPr>
        <p:txBody>
          <a:bodyPr/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請學生及家長注意所參加之入學管道，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報到與放棄錄取資格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一定要仔細思考，慎重決定。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千萬不要逾期放棄。</a:t>
            </a:r>
            <a:endParaRPr lang="en-US" altLang="zh-TW" sz="28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DE01A08-B8B9-43BA-822E-BD11164356D5}"/>
              </a:ext>
            </a:extLst>
          </p:cNvPr>
          <p:cNvSpPr/>
          <p:nvPr/>
        </p:nvSpPr>
        <p:spPr>
          <a:xfrm>
            <a:off x="971599" y="3429000"/>
            <a:ext cx="7272808" cy="13681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/>
              <a:t>招生簡章中通常都會有一段話：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經任一管道錄取且報到學生，需於其招生簡章所規定之放棄錄取資格期限內，完成放棄錄取資格，始得報名</a:t>
            </a:r>
            <a:r>
              <a:rPr lang="en-US" altLang="zh-TW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….</a:t>
            </a:r>
            <a:r>
              <a:rPr lang="zh-TW" altLang="en-US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42480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/>
          </a:bodyPr>
          <a:lstStyle/>
          <a:p>
            <a:r>
              <a:rPr lang="zh-TW" altLang="en-US" sz="6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謝 謝 聆 聽 </a:t>
            </a:r>
            <a:r>
              <a:rPr lang="en-US" altLang="zh-TW" sz="6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zh-TW" altLang="en-US" sz="6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4380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821</Words>
  <Application>Microsoft Office PowerPoint</Application>
  <PresentationFormat>如螢幕大小 (4:3)</PresentationFormat>
  <Paragraphs>174</Paragraphs>
  <Slides>12</Slides>
  <Notes>9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Office 佈景主題</vt:lpstr>
      <vt:lpstr>PowerPoint 簡報</vt:lpstr>
      <vt:lpstr>PowerPoint 簡報</vt:lpstr>
      <vt:lpstr>適性入學輔導核心理念</vt:lpstr>
      <vt:lpstr>PowerPoint 簡報</vt:lpstr>
      <vt:lpstr>國中教育會考考試科目及時間表</vt:lpstr>
      <vt:lpstr>PowerPoint 簡報</vt:lpstr>
      <vt:lpstr>PowerPoint 簡報</vt:lpstr>
      <vt:lpstr>PowerPoint 簡報</vt:lpstr>
      <vt:lpstr>PowerPoint 簡報</vt:lpstr>
      <vt:lpstr>★溫馨提醒★</vt:lpstr>
      <vt:lpstr>★溫馨提醒★</vt:lpstr>
      <vt:lpstr>謝 謝 聆 聽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username</dc:creator>
  <cp:lastModifiedBy>username</cp:lastModifiedBy>
  <cp:revision>11</cp:revision>
  <dcterms:created xsi:type="dcterms:W3CDTF">2022-03-03T02:45:26Z</dcterms:created>
  <dcterms:modified xsi:type="dcterms:W3CDTF">2022-03-24T01:31:46Z</dcterms:modified>
</cp:coreProperties>
</file>